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72" r:id="rId8"/>
    <p:sldId id="273" r:id="rId9"/>
    <p:sldId id="276" r:id="rId10"/>
    <p:sldId id="270" r:id="rId11"/>
    <p:sldId id="265" r:id="rId12"/>
    <p:sldId id="275" r:id="rId13"/>
    <p:sldId id="264" r:id="rId14"/>
    <p:sldId id="266" r:id="rId15"/>
    <p:sldId id="268" r:id="rId16"/>
    <p:sldId id="271" r:id="rId17"/>
    <p:sldId id="26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60F41C-50CA-4424-985E-AD51D9A67104}" v="19" dt="2023-08-23T18:49:10.8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59" autoAdjust="0"/>
    <p:restoredTop sz="94660"/>
  </p:normalViewPr>
  <p:slideViewPr>
    <p:cSldViewPr snapToGrid="0">
      <p:cViewPr varScale="1">
        <p:scale>
          <a:sx n="79" d="100"/>
          <a:sy n="79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ia Chinchilla" userId="d80d14b5-e9f5-4be1-8561-aaab699fbfed" providerId="ADAL" clId="{A860F41C-50CA-4424-985E-AD51D9A67104}"/>
    <pc:docChg chg="modSld">
      <pc:chgData name="Hannia Chinchilla" userId="d80d14b5-e9f5-4be1-8561-aaab699fbfed" providerId="ADAL" clId="{A860F41C-50CA-4424-985E-AD51D9A67104}" dt="2023-08-23T18:49:10.892" v="18" actId="20577"/>
      <pc:docMkLst>
        <pc:docMk/>
      </pc:docMkLst>
      <pc:sldChg chg="modSp">
        <pc:chgData name="Hannia Chinchilla" userId="d80d14b5-e9f5-4be1-8561-aaab699fbfed" providerId="ADAL" clId="{A860F41C-50CA-4424-985E-AD51D9A67104}" dt="2023-08-23T18:48:21.970" v="16" actId="478"/>
        <pc:sldMkLst>
          <pc:docMk/>
          <pc:sldMk cId="4152454704" sldId="266"/>
        </pc:sldMkLst>
        <pc:graphicFrameChg chg="mod">
          <ac:chgData name="Hannia Chinchilla" userId="d80d14b5-e9f5-4be1-8561-aaab699fbfed" providerId="ADAL" clId="{A860F41C-50CA-4424-985E-AD51D9A67104}" dt="2023-08-23T18:48:21.970" v="16" actId="478"/>
          <ac:graphicFrameMkLst>
            <pc:docMk/>
            <pc:sldMk cId="4152454704" sldId="266"/>
            <ac:graphicFrameMk id="11" creationId="{171EB719-C0A1-1AA0-ED1A-0EAFB1DD1DBC}"/>
          </ac:graphicFrameMkLst>
        </pc:graphicFrameChg>
      </pc:sldChg>
      <pc:sldChg chg="modSp">
        <pc:chgData name="Hannia Chinchilla" userId="d80d14b5-e9f5-4be1-8561-aaab699fbfed" providerId="ADAL" clId="{A860F41C-50CA-4424-985E-AD51D9A67104}" dt="2023-08-23T18:49:10.892" v="18" actId="20577"/>
        <pc:sldMkLst>
          <pc:docMk/>
          <pc:sldMk cId="3993056732" sldId="268"/>
        </pc:sldMkLst>
        <pc:graphicFrameChg chg="mod">
          <ac:chgData name="Hannia Chinchilla" userId="d80d14b5-e9f5-4be1-8561-aaab699fbfed" providerId="ADAL" clId="{A860F41C-50CA-4424-985E-AD51D9A67104}" dt="2023-08-23T18:49:10.892" v="18" actId="20577"/>
          <ac:graphicFrameMkLst>
            <pc:docMk/>
            <pc:sldMk cId="3993056732" sldId="268"/>
            <ac:graphicFrameMk id="11" creationId="{2B9B950D-4B1E-782C-182F-3FC3F080ECB6}"/>
          </ac:graphicFrameMkLst>
        </pc:graphicFrameChg>
      </pc:sldChg>
    </pc:docChg>
  </pc:docChgLst>
  <pc:docChgLst>
    <pc:chgData name="Hannia Chinchilla" userId="d80d14b5-e9f5-4be1-8561-aaab699fbfed" providerId="ADAL" clId="{A6A1E27C-B3F9-4ADE-AF3E-F9EC2932ADF4}"/>
    <pc:docChg chg="undo custSel modSld">
      <pc:chgData name="Hannia Chinchilla" userId="d80d14b5-e9f5-4be1-8561-aaab699fbfed" providerId="ADAL" clId="{A6A1E27C-B3F9-4ADE-AF3E-F9EC2932ADF4}" dt="2023-05-05T16:49:57.185" v="182" actId="1076"/>
      <pc:docMkLst>
        <pc:docMk/>
      </pc:docMkLst>
      <pc:sldChg chg="modSp mod">
        <pc:chgData name="Hannia Chinchilla" userId="d80d14b5-e9f5-4be1-8561-aaab699fbfed" providerId="ADAL" clId="{A6A1E27C-B3F9-4ADE-AF3E-F9EC2932ADF4}" dt="2023-05-05T16:49:57.185" v="182" actId="1076"/>
        <pc:sldMkLst>
          <pc:docMk/>
          <pc:sldMk cId="3057010865" sldId="263"/>
        </pc:sldMkLst>
        <pc:spChg chg="mod">
          <ac:chgData name="Hannia Chinchilla" userId="d80d14b5-e9f5-4be1-8561-aaab699fbfed" providerId="ADAL" clId="{A6A1E27C-B3F9-4ADE-AF3E-F9EC2932ADF4}" dt="2023-05-05T16:49:39.674" v="181" actId="14100"/>
          <ac:spMkLst>
            <pc:docMk/>
            <pc:sldMk cId="3057010865" sldId="263"/>
            <ac:spMk id="8" creationId="{91DC83CA-1BA4-3A21-566F-59B59AE91019}"/>
          </ac:spMkLst>
        </pc:spChg>
        <pc:spChg chg="mod">
          <ac:chgData name="Hannia Chinchilla" userId="d80d14b5-e9f5-4be1-8561-aaab699fbfed" providerId="ADAL" clId="{A6A1E27C-B3F9-4ADE-AF3E-F9EC2932ADF4}" dt="2023-05-05T16:49:12.045" v="179" actId="1076"/>
          <ac:spMkLst>
            <pc:docMk/>
            <pc:sldMk cId="3057010865" sldId="263"/>
            <ac:spMk id="9" creationId="{C7DF718B-8163-9922-67DE-1A35B059E2AE}"/>
          </ac:spMkLst>
        </pc:spChg>
        <pc:picChg chg="mod">
          <ac:chgData name="Hannia Chinchilla" userId="d80d14b5-e9f5-4be1-8561-aaab699fbfed" providerId="ADAL" clId="{A6A1E27C-B3F9-4ADE-AF3E-F9EC2932ADF4}" dt="2023-05-05T16:48:58.268" v="178" actId="1076"/>
          <ac:picMkLst>
            <pc:docMk/>
            <pc:sldMk cId="3057010865" sldId="263"/>
            <ac:picMk id="5" creationId="{ED1A6F3C-A877-F20C-C6BD-3721248EF133}"/>
          </ac:picMkLst>
        </pc:picChg>
        <pc:picChg chg="mod">
          <ac:chgData name="Hannia Chinchilla" userId="d80d14b5-e9f5-4be1-8561-aaab699fbfed" providerId="ADAL" clId="{A6A1E27C-B3F9-4ADE-AF3E-F9EC2932ADF4}" dt="2023-05-05T16:49:57.185" v="182" actId="1076"/>
          <ac:picMkLst>
            <pc:docMk/>
            <pc:sldMk cId="3057010865" sldId="263"/>
            <ac:picMk id="11" creationId="{8CDBBBCA-3004-5515-1836-4D4E552FB3CE}"/>
          </ac:picMkLst>
        </pc:picChg>
      </pc:sldChg>
      <pc:sldChg chg="modSp mod">
        <pc:chgData name="Hannia Chinchilla" userId="d80d14b5-e9f5-4be1-8561-aaab699fbfed" providerId="ADAL" clId="{A6A1E27C-B3F9-4ADE-AF3E-F9EC2932ADF4}" dt="2023-05-05T16:44:53.749" v="88" actId="20577"/>
        <pc:sldMkLst>
          <pc:docMk/>
          <pc:sldMk cId="3056095643" sldId="265"/>
        </pc:sldMkLst>
        <pc:spChg chg="mod">
          <ac:chgData name="Hannia Chinchilla" userId="d80d14b5-e9f5-4be1-8561-aaab699fbfed" providerId="ADAL" clId="{A6A1E27C-B3F9-4ADE-AF3E-F9EC2932ADF4}" dt="2023-05-05T16:44:53.749" v="88" actId="20577"/>
          <ac:spMkLst>
            <pc:docMk/>
            <pc:sldMk cId="3056095643" sldId="265"/>
            <ac:spMk id="8" creationId="{625633FA-A045-CCCF-C768-6BF957E6C7C2}"/>
          </ac:spMkLst>
        </pc:spChg>
      </pc:sldChg>
      <pc:sldChg chg="addSp modSp mod setBg">
        <pc:chgData name="Hannia Chinchilla" userId="d80d14b5-e9f5-4be1-8561-aaab699fbfed" providerId="ADAL" clId="{A6A1E27C-B3F9-4ADE-AF3E-F9EC2932ADF4}" dt="2023-05-05T16:48:17.208" v="176" actId="1076"/>
        <pc:sldMkLst>
          <pc:docMk/>
          <pc:sldMk cId="4152454704" sldId="266"/>
        </pc:sldMkLst>
        <pc:spChg chg="mod">
          <ac:chgData name="Hannia Chinchilla" userId="d80d14b5-e9f5-4be1-8561-aaab699fbfed" providerId="ADAL" clId="{A6A1E27C-B3F9-4ADE-AF3E-F9EC2932ADF4}" dt="2023-05-05T16:48:03.319" v="173" actId="26606"/>
          <ac:spMkLst>
            <pc:docMk/>
            <pc:sldMk cId="4152454704" sldId="266"/>
            <ac:spMk id="5" creationId="{CAEF231E-D9D9-E01C-A59A-EE57687DD479}"/>
          </ac:spMkLst>
        </pc:spChg>
        <pc:spChg chg="add">
          <ac:chgData name="Hannia Chinchilla" userId="d80d14b5-e9f5-4be1-8561-aaab699fbfed" providerId="ADAL" clId="{A6A1E27C-B3F9-4ADE-AF3E-F9EC2932ADF4}" dt="2023-05-05T16:48:03.319" v="173" actId="26606"/>
          <ac:spMkLst>
            <pc:docMk/>
            <pc:sldMk cId="4152454704" sldId="266"/>
            <ac:spMk id="16" creationId="{E02239D2-A05D-4A1C-9F06-FBA7FC730E1B}"/>
          </ac:spMkLst>
        </pc:spChg>
        <pc:graphicFrameChg chg="mod ord modGraphic">
          <ac:chgData name="Hannia Chinchilla" userId="d80d14b5-e9f5-4be1-8561-aaab699fbfed" providerId="ADAL" clId="{A6A1E27C-B3F9-4ADE-AF3E-F9EC2932ADF4}" dt="2023-05-05T16:48:03.319" v="173" actId="26606"/>
          <ac:graphicFrameMkLst>
            <pc:docMk/>
            <pc:sldMk cId="4152454704" sldId="266"/>
            <ac:graphicFrameMk id="11" creationId="{171EB719-C0A1-1AA0-ED1A-0EAFB1DD1DBC}"/>
          </ac:graphicFrameMkLst>
        </pc:graphicFrameChg>
        <pc:picChg chg="mod">
          <ac:chgData name="Hannia Chinchilla" userId="d80d14b5-e9f5-4be1-8561-aaab699fbfed" providerId="ADAL" clId="{A6A1E27C-B3F9-4ADE-AF3E-F9EC2932ADF4}" dt="2023-05-05T16:48:03.319" v="173" actId="26606"/>
          <ac:picMkLst>
            <pc:docMk/>
            <pc:sldMk cId="4152454704" sldId="266"/>
            <ac:picMk id="8" creationId="{54AD6053-2D4C-58E2-1F7C-A0DFF31917E4}"/>
          </ac:picMkLst>
        </pc:picChg>
        <pc:picChg chg="mod">
          <ac:chgData name="Hannia Chinchilla" userId="d80d14b5-e9f5-4be1-8561-aaab699fbfed" providerId="ADAL" clId="{A6A1E27C-B3F9-4ADE-AF3E-F9EC2932ADF4}" dt="2023-05-05T16:48:17.208" v="176" actId="1076"/>
          <ac:picMkLst>
            <pc:docMk/>
            <pc:sldMk cId="4152454704" sldId="266"/>
            <ac:picMk id="9" creationId="{8DB1C79C-9ECC-FD70-FC1A-3104D365A495}"/>
          </ac:picMkLst>
        </pc:picChg>
      </pc:sldChg>
      <pc:sldChg chg="addSp delSp modSp mod setBg">
        <pc:chgData name="Hannia Chinchilla" userId="d80d14b5-e9f5-4be1-8561-aaab699fbfed" providerId="ADAL" clId="{A6A1E27C-B3F9-4ADE-AF3E-F9EC2932ADF4}" dt="2023-05-05T16:47:59.027" v="172" actId="1076"/>
        <pc:sldMkLst>
          <pc:docMk/>
          <pc:sldMk cId="3993056732" sldId="268"/>
        </pc:sldMkLst>
        <pc:spChg chg="mod">
          <ac:chgData name="Hannia Chinchilla" userId="d80d14b5-e9f5-4be1-8561-aaab699fbfed" providerId="ADAL" clId="{A6A1E27C-B3F9-4ADE-AF3E-F9EC2932ADF4}" dt="2023-05-05T16:47:35.481" v="168" actId="26606"/>
          <ac:spMkLst>
            <pc:docMk/>
            <pc:sldMk cId="3993056732" sldId="268"/>
            <ac:spMk id="5" creationId="{CAEF231E-D9D9-E01C-A59A-EE57687DD479}"/>
          </ac:spMkLst>
        </pc:spChg>
        <pc:spChg chg="add del">
          <ac:chgData name="Hannia Chinchilla" userId="d80d14b5-e9f5-4be1-8561-aaab699fbfed" providerId="ADAL" clId="{A6A1E27C-B3F9-4ADE-AF3E-F9EC2932ADF4}" dt="2023-05-05T16:47:35.409" v="167" actId="26606"/>
          <ac:spMkLst>
            <pc:docMk/>
            <pc:sldMk cId="3993056732" sldId="268"/>
            <ac:spMk id="16" creationId="{E02239D2-A05D-4A1C-9F06-FBA7FC730E1B}"/>
          </ac:spMkLst>
        </pc:spChg>
        <pc:spChg chg="add">
          <ac:chgData name="Hannia Chinchilla" userId="d80d14b5-e9f5-4be1-8561-aaab699fbfed" providerId="ADAL" clId="{A6A1E27C-B3F9-4ADE-AF3E-F9EC2932ADF4}" dt="2023-05-05T16:47:35.481" v="168" actId="26606"/>
          <ac:spMkLst>
            <pc:docMk/>
            <pc:sldMk cId="3993056732" sldId="268"/>
            <ac:spMk id="18" creationId="{E02239D2-A05D-4A1C-9F06-FBA7FC730E1B}"/>
          </ac:spMkLst>
        </pc:spChg>
        <pc:graphicFrameChg chg="mod ord modGraphic">
          <ac:chgData name="Hannia Chinchilla" userId="d80d14b5-e9f5-4be1-8561-aaab699fbfed" providerId="ADAL" clId="{A6A1E27C-B3F9-4ADE-AF3E-F9EC2932ADF4}" dt="2023-05-05T16:47:35.481" v="168" actId="26606"/>
          <ac:graphicFrameMkLst>
            <pc:docMk/>
            <pc:sldMk cId="3993056732" sldId="268"/>
            <ac:graphicFrameMk id="11" creationId="{2B9B950D-4B1E-782C-182F-3FC3F080ECB6}"/>
          </ac:graphicFrameMkLst>
        </pc:graphicFrameChg>
        <pc:picChg chg="mod">
          <ac:chgData name="Hannia Chinchilla" userId="d80d14b5-e9f5-4be1-8561-aaab699fbfed" providerId="ADAL" clId="{A6A1E27C-B3F9-4ADE-AF3E-F9EC2932ADF4}" dt="2023-05-05T16:47:35.481" v="168" actId="26606"/>
          <ac:picMkLst>
            <pc:docMk/>
            <pc:sldMk cId="3993056732" sldId="268"/>
            <ac:picMk id="8" creationId="{54AD6053-2D4C-58E2-1F7C-A0DFF31917E4}"/>
          </ac:picMkLst>
        </pc:picChg>
        <pc:picChg chg="mod">
          <ac:chgData name="Hannia Chinchilla" userId="d80d14b5-e9f5-4be1-8561-aaab699fbfed" providerId="ADAL" clId="{A6A1E27C-B3F9-4ADE-AF3E-F9EC2932ADF4}" dt="2023-05-05T16:47:59.027" v="172" actId="1076"/>
          <ac:picMkLst>
            <pc:docMk/>
            <pc:sldMk cId="3993056732" sldId="268"/>
            <ac:picMk id="9" creationId="{8DB1C79C-9ECC-FD70-FC1A-3104D365A495}"/>
          </ac:picMkLst>
        </pc:picChg>
      </pc:sldChg>
      <pc:sldChg chg="modSp mod">
        <pc:chgData name="Hannia Chinchilla" userId="d80d14b5-e9f5-4be1-8561-aaab699fbfed" providerId="ADAL" clId="{A6A1E27C-B3F9-4ADE-AF3E-F9EC2932ADF4}" dt="2023-05-05T16:44:05.793" v="74" actId="1076"/>
        <pc:sldMkLst>
          <pc:docMk/>
          <pc:sldMk cId="3914867703" sldId="270"/>
        </pc:sldMkLst>
        <pc:spChg chg="mod">
          <ac:chgData name="Hannia Chinchilla" userId="d80d14b5-e9f5-4be1-8561-aaab699fbfed" providerId="ADAL" clId="{A6A1E27C-B3F9-4ADE-AF3E-F9EC2932ADF4}" dt="2023-05-05T16:43:50.961" v="70" actId="113"/>
          <ac:spMkLst>
            <pc:docMk/>
            <pc:sldMk cId="3914867703" sldId="270"/>
            <ac:spMk id="2" creationId="{72C9FE58-655F-31A8-2A4A-58307F7DCCDD}"/>
          </ac:spMkLst>
        </pc:spChg>
        <pc:picChg chg="mod">
          <ac:chgData name="Hannia Chinchilla" userId="d80d14b5-e9f5-4be1-8561-aaab699fbfed" providerId="ADAL" clId="{A6A1E27C-B3F9-4ADE-AF3E-F9EC2932ADF4}" dt="2023-05-05T16:44:05.793" v="74" actId="1076"/>
          <ac:picMkLst>
            <pc:docMk/>
            <pc:sldMk cId="3914867703" sldId="270"/>
            <ac:picMk id="8" creationId="{62A25145-4B57-4550-E83A-F882C064569A}"/>
          </ac:picMkLst>
        </pc:picChg>
        <pc:picChg chg="mod">
          <ac:chgData name="Hannia Chinchilla" userId="d80d14b5-e9f5-4be1-8561-aaab699fbfed" providerId="ADAL" clId="{A6A1E27C-B3F9-4ADE-AF3E-F9EC2932ADF4}" dt="2023-05-05T16:44:02.745" v="73" actId="1076"/>
          <ac:picMkLst>
            <pc:docMk/>
            <pc:sldMk cId="3914867703" sldId="270"/>
            <ac:picMk id="10" creationId="{D1B060D3-B5CC-6D07-BEF2-F9AC8577E324}"/>
          </ac:picMkLst>
        </pc:picChg>
      </pc:sldChg>
    </pc:docChg>
  </pc:docChgLst>
  <pc:docChgLst>
    <pc:chgData name="Hannia Chinchilla" userId="d80d14b5-e9f5-4be1-8561-aaab699fbfed" providerId="ADAL" clId="{173622F0-70CC-4FD7-BD57-F2276F78B6F8}"/>
    <pc:docChg chg="custSel addSld modSld">
      <pc:chgData name="Hannia Chinchilla" userId="d80d14b5-e9f5-4be1-8561-aaab699fbfed" providerId="ADAL" clId="{173622F0-70CC-4FD7-BD57-F2276F78B6F8}" dt="2023-05-05T17:09:55.697" v="7" actId="1076"/>
      <pc:docMkLst>
        <pc:docMk/>
      </pc:docMkLst>
      <pc:sldChg chg="addSp delSp modSp new mod modClrScheme chgLayout">
        <pc:chgData name="Hannia Chinchilla" userId="d80d14b5-e9f5-4be1-8561-aaab699fbfed" providerId="ADAL" clId="{173622F0-70CC-4FD7-BD57-F2276F78B6F8}" dt="2023-05-05T17:09:55.697" v="7" actId="1076"/>
        <pc:sldMkLst>
          <pc:docMk/>
          <pc:sldMk cId="1460019204" sldId="271"/>
        </pc:sldMkLst>
        <pc:spChg chg="del mod ord">
          <ac:chgData name="Hannia Chinchilla" userId="d80d14b5-e9f5-4be1-8561-aaab699fbfed" providerId="ADAL" clId="{173622F0-70CC-4FD7-BD57-F2276F78B6F8}" dt="2023-05-05T17:07:24.363" v="1" actId="700"/>
          <ac:spMkLst>
            <pc:docMk/>
            <pc:sldMk cId="1460019204" sldId="271"/>
            <ac:spMk id="2" creationId="{289093EF-2222-61F2-85A7-B1584DA2B0E9}"/>
          </ac:spMkLst>
        </pc:spChg>
        <pc:spChg chg="del mod ord">
          <ac:chgData name="Hannia Chinchilla" userId="d80d14b5-e9f5-4be1-8561-aaab699fbfed" providerId="ADAL" clId="{173622F0-70CC-4FD7-BD57-F2276F78B6F8}" dt="2023-05-05T17:07:24.363" v="1" actId="700"/>
          <ac:spMkLst>
            <pc:docMk/>
            <pc:sldMk cId="1460019204" sldId="271"/>
            <ac:spMk id="3" creationId="{25046C17-66E1-3D54-C6E6-C4A4F5D0C044}"/>
          </ac:spMkLst>
        </pc:spChg>
        <pc:spChg chg="del">
          <ac:chgData name="Hannia Chinchilla" userId="d80d14b5-e9f5-4be1-8561-aaab699fbfed" providerId="ADAL" clId="{173622F0-70CC-4FD7-BD57-F2276F78B6F8}" dt="2023-05-05T17:07:24.363" v="1" actId="700"/>
          <ac:spMkLst>
            <pc:docMk/>
            <pc:sldMk cId="1460019204" sldId="271"/>
            <ac:spMk id="4" creationId="{C78F8517-1390-06E2-9325-C8D1261BF6A2}"/>
          </ac:spMkLst>
        </pc:spChg>
        <pc:spChg chg="add mod ord">
          <ac:chgData name="Hannia Chinchilla" userId="d80d14b5-e9f5-4be1-8561-aaab699fbfed" providerId="ADAL" clId="{173622F0-70CC-4FD7-BD57-F2276F78B6F8}" dt="2023-05-05T17:08:54.608" v="5" actId="255"/>
          <ac:spMkLst>
            <pc:docMk/>
            <pc:sldMk cId="1460019204" sldId="271"/>
            <ac:spMk id="5" creationId="{A4DC59C8-B7C0-00DC-E651-09EE497A4A53}"/>
          </ac:spMkLst>
        </pc:spChg>
        <pc:spChg chg="add mod ord">
          <ac:chgData name="Hannia Chinchilla" userId="d80d14b5-e9f5-4be1-8561-aaab699fbfed" providerId="ADAL" clId="{173622F0-70CC-4FD7-BD57-F2276F78B6F8}" dt="2023-05-05T17:08:41.523" v="2"/>
          <ac:spMkLst>
            <pc:docMk/>
            <pc:sldMk cId="1460019204" sldId="271"/>
            <ac:spMk id="6" creationId="{BD414617-1FD1-3E30-B742-6877EC8737B5}"/>
          </ac:spMkLst>
        </pc:spChg>
        <pc:picChg chg="add mod">
          <ac:chgData name="Hannia Chinchilla" userId="d80d14b5-e9f5-4be1-8561-aaab699fbfed" providerId="ADAL" clId="{173622F0-70CC-4FD7-BD57-F2276F78B6F8}" dt="2023-05-05T17:09:55.697" v="7" actId="1076"/>
          <ac:picMkLst>
            <pc:docMk/>
            <pc:sldMk cId="1460019204" sldId="271"/>
            <ac:picMk id="7" creationId="{54377872-F78B-AB10-E1D0-A461DD35C79E}"/>
          </ac:picMkLst>
        </pc:pic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mailto:yoemprendojacr@mep.go.cr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mailto:yoemprendojacr@mep.go.cr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D2EF81-A4A4-4292-B0A4-ED3D176C8564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D5D0B8A-49F8-46BB-9B30-5A33DA5F7EFC}">
      <dgm:prSet/>
      <dgm:spPr/>
      <dgm:t>
        <a:bodyPr/>
        <a:lstStyle/>
        <a:p>
          <a:endParaRPr lang="en-US" dirty="0"/>
        </a:p>
      </dgm:t>
    </dgm:pt>
    <dgm:pt modelId="{3E575729-3645-4A7B-8A48-1DB5CD1871FC}" type="parTrans" cxnId="{3512201A-DF64-47C8-9954-6ECE1A2D8A66}">
      <dgm:prSet/>
      <dgm:spPr/>
      <dgm:t>
        <a:bodyPr/>
        <a:lstStyle/>
        <a:p>
          <a:endParaRPr lang="en-US"/>
        </a:p>
      </dgm:t>
    </dgm:pt>
    <dgm:pt modelId="{BA75B335-304F-4048-92A1-B0B3D1B26B9A}" type="sibTrans" cxnId="{3512201A-DF64-47C8-9954-6ECE1A2D8A66}">
      <dgm:prSet/>
      <dgm:spPr/>
      <dgm:t>
        <a:bodyPr/>
        <a:lstStyle/>
        <a:p>
          <a:endParaRPr lang="en-US"/>
        </a:p>
      </dgm:t>
    </dgm:pt>
    <dgm:pt modelId="{C0718E80-C3D9-43FC-855F-E0D6983CA91E}">
      <dgm:prSet/>
      <dgm:spPr/>
      <dgm:t>
        <a:bodyPr/>
        <a:lstStyle/>
        <a:p>
          <a:r>
            <a:rPr lang="en-US" dirty="0" err="1"/>
            <a:t>Usuarios</a:t>
          </a:r>
          <a:r>
            <a:rPr lang="en-US" dirty="0"/>
            <a:t> se </a:t>
          </a:r>
          <a:r>
            <a:rPr lang="en-US" dirty="0" err="1"/>
            <a:t>enviarán</a:t>
          </a:r>
          <a:r>
            <a:rPr lang="en-US" dirty="0"/>
            <a:t> a </a:t>
          </a:r>
          <a:r>
            <a:rPr lang="en-US" dirty="0" err="1"/>
            <a:t>correos</a:t>
          </a:r>
          <a:r>
            <a:rPr lang="en-US" dirty="0"/>
            <a:t> MEP.</a:t>
          </a:r>
        </a:p>
      </dgm:t>
    </dgm:pt>
    <dgm:pt modelId="{67CD825F-E564-42F7-8CA3-FBEF0F82D9AB}" type="parTrans" cxnId="{B1AAA625-8B35-4A1E-BD48-8E6D739A4009}">
      <dgm:prSet/>
      <dgm:spPr/>
      <dgm:t>
        <a:bodyPr/>
        <a:lstStyle/>
        <a:p>
          <a:endParaRPr lang="en-US"/>
        </a:p>
      </dgm:t>
    </dgm:pt>
    <dgm:pt modelId="{2264D763-C600-4121-852F-03243F9B4B43}" type="sibTrans" cxnId="{B1AAA625-8B35-4A1E-BD48-8E6D739A4009}">
      <dgm:prSet/>
      <dgm:spPr/>
      <dgm:t>
        <a:bodyPr/>
        <a:lstStyle/>
        <a:p>
          <a:endParaRPr lang="en-US"/>
        </a:p>
      </dgm:t>
    </dgm:pt>
    <dgm:pt modelId="{E4F3200A-2865-42EC-AB9E-E0C835E93A04}">
      <dgm:prSet/>
      <dgm:spPr/>
      <dgm:t>
        <a:bodyPr/>
        <a:lstStyle/>
        <a:p>
          <a:r>
            <a:rPr lang="en-US"/>
            <a:t>Apellidos+nombres: Sin espacios ni caracteres especiales.</a:t>
          </a:r>
        </a:p>
      </dgm:t>
    </dgm:pt>
    <dgm:pt modelId="{90AD77F4-E6EB-4C89-8A6A-C5BEDC7D9EA1}" type="parTrans" cxnId="{F6D25AA8-C976-4EA4-B965-7036D46E6B17}">
      <dgm:prSet/>
      <dgm:spPr/>
      <dgm:t>
        <a:bodyPr/>
        <a:lstStyle/>
        <a:p>
          <a:endParaRPr lang="en-US"/>
        </a:p>
      </dgm:t>
    </dgm:pt>
    <dgm:pt modelId="{50028063-E859-4A11-B076-5781DB2C5788}" type="sibTrans" cxnId="{F6D25AA8-C976-4EA4-B965-7036D46E6B17}">
      <dgm:prSet/>
      <dgm:spPr/>
      <dgm:t>
        <a:bodyPr/>
        <a:lstStyle/>
        <a:p>
          <a:endParaRPr lang="en-US"/>
        </a:p>
      </dgm:t>
    </dgm:pt>
    <dgm:pt modelId="{D89F8B1B-1139-4799-9C12-23A44230954C}">
      <dgm:prSet/>
      <dgm:spPr/>
      <dgm:t>
        <a:bodyPr/>
        <a:lstStyle/>
        <a:p>
          <a:r>
            <a:rPr lang="en-US"/>
            <a:t>Clave única: 12345</a:t>
          </a:r>
        </a:p>
      </dgm:t>
    </dgm:pt>
    <dgm:pt modelId="{56222275-75ED-44AF-80CD-AD7E3FA5EFF5}" type="parTrans" cxnId="{8C19F102-88B6-4077-8683-1DD79ECD634C}">
      <dgm:prSet/>
      <dgm:spPr/>
      <dgm:t>
        <a:bodyPr/>
        <a:lstStyle/>
        <a:p>
          <a:endParaRPr lang="en-US"/>
        </a:p>
      </dgm:t>
    </dgm:pt>
    <dgm:pt modelId="{92E17F99-38BA-4757-BEDE-EB05EBA76AB8}" type="sibTrans" cxnId="{8C19F102-88B6-4077-8683-1DD79ECD634C}">
      <dgm:prSet/>
      <dgm:spPr/>
      <dgm:t>
        <a:bodyPr/>
        <a:lstStyle/>
        <a:p>
          <a:endParaRPr lang="en-US"/>
        </a:p>
      </dgm:t>
    </dgm:pt>
    <dgm:pt modelId="{EDAB5FD7-57EF-421F-8DA5-7921127CEC2C}">
      <dgm:prSet/>
      <dgm:spPr/>
      <dgm:t>
        <a:bodyPr/>
        <a:lstStyle/>
        <a:p>
          <a:r>
            <a:rPr lang="en-US" dirty="0" err="1"/>
            <a:t>Acceder</a:t>
          </a:r>
          <a:endParaRPr lang="en-US" dirty="0"/>
        </a:p>
      </dgm:t>
    </dgm:pt>
    <dgm:pt modelId="{241132A7-36F7-4F2C-8720-F6ACD82F698D}" type="parTrans" cxnId="{3A08DCE8-581A-4C67-A36F-156885E9FBF6}">
      <dgm:prSet/>
      <dgm:spPr/>
      <dgm:t>
        <a:bodyPr/>
        <a:lstStyle/>
        <a:p>
          <a:endParaRPr lang="en-US"/>
        </a:p>
      </dgm:t>
    </dgm:pt>
    <dgm:pt modelId="{6ED18D8B-DD8A-410E-B9C7-5A10A895C51C}" type="sibTrans" cxnId="{3A08DCE8-581A-4C67-A36F-156885E9FBF6}">
      <dgm:prSet/>
      <dgm:spPr/>
      <dgm:t>
        <a:bodyPr/>
        <a:lstStyle/>
        <a:p>
          <a:endParaRPr lang="en-US"/>
        </a:p>
      </dgm:t>
    </dgm:pt>
    <dgm:pt modelId="{276CEE3A-652B-4617-8E39-A6B460AB6DBB}" type="pres">
      <dgm:prSet presAssocID="{99D2EF81-A4A4-4292-B0A4-ED3D176C8564}" presName="vert0" presStyleCnt="0">
        <dgm:presLayoutVars>
          <dgm:dir/>
          <dgm:animOne val="branch"/>
          <dgm:animLvl val="lvl"/>
        </dgm:presLayoutVars>
      </dgm:prSet>
      <dgm:spPr/>
    </dgm:pt>
    <dgm:pt modelId="{91855384-046C-4F74-9AF3-1929DF323179}" type="pres">
      <dgm:prSet presAssocID="{7D5D0B8A-49F8-46BB-9B30-5A33DA5F7EFC}" presName="thickLine" presStyleLbl="alignNode1" presStyleIdx="0" presStyleCnt="1"/>
      <dgm:spPr/>
    </dgm:pt>
    <dgm:pt modelId="{6464998A-BA13-4F8D-9366-EE3010DAE820}" type="pres">
      <dgm:prSet presAssocID="{7D5D0B8A-49F8-46BB-9B30-5A33DA5F7EFC}" presName="horz1" presStyleCnt="0"/>
      <dgm:spPr/>
    </dgm:pt>
    <dgm:pt modelId="{3092ECE2-6842-45A3-87E8-E8E975160A8A}" type="pres">
      <dgm:prSet presAssocID="{7D5D0B8A-49F8-46BB-9B30-5A33DA5F7EFC}" presName="tx1" presStyleLbl="revTx" presStyleIdx="0" presStyleCnt="5"/>
      <dgm:spPr/>
    </dgm:pt>
    <dgm:pt modelId="{1EA4F0B6-6375-4D3F-9F0B-6CCD0708B40D}" type="pres">
      <dgm:prSet presAssocID="{7D5D0B8A-49F8-46BB-9B30-5A33DA5F7EFC}" presName="vert1" presStyleCnt="0"/>
      <dgm:spPr/>
    </dgm:pt>
    <dgm:pt modelId="{340E2BAA-66F8-4CD2-A837-47FB9A405C88}" type="pres">
      <dgm:prSet presAssocID="{C0718E80-C3D9-43FC-855F-E0D6983CA91E}" presName="vertSpace2a" presStyleCnt="0"/>
      <dgm:spPr/>
    </dgm:pt>
    <dgm:pt modelId="{B77DE9C8-90D4-4492-A525-C31DCB96C6D5}" type="pres">
      <dgm:prSet presAssocID="{C0718E80-C3D9-43FC-855F-E0D6983CA91E}" presName="horz2" presStyleCnt="0"/>
      <dgm:spPr/>
    </dgm:pt>
    <dgm:pt modelId="{DCD53FA2-CDCE-41C7-9137-78672CBBE02B}" type="pres">
      <dgm:prSet presAssocID="{C0718E80-C3D9-43FC-855F-E0D6983CA91E}" presName="horzSpace2" presStyleCnt="0"/>
      <dgm:spPr/>
    </dgm:pt>
    <dgm:pt modelId="{9FEBDDF1-FD4D-4E4B-BB89-EA94386B7ACA}" type="pres">
      <dgm:prSet presAssocID="{C0718E80-C3D9-43FC-855F-E0D6983CA91E}" presName="tx2" presStyleLbl="revTx" presStyleIdx="1" presStyleCnt="5" custScaleY="110650"/>
      <dgm:spPr/>
    </dgm:pt>
    <dgm:pt modelId="{EEC3CCEE-89F1-4159-825D-926DBD2EE4D9}" type="pres">
      <dgm:prSet presAssocID="{C0718E80-C3D9-43FC-855F-E0D6983CA91E}" presName="vert2" presStyleCnt="0"/>
      <dgm:spPr/>
    </dgm:pt>
    <dgm:pt modelId="{EB76FE27-49B7-4453-8309-45851774F31D}" type="pres">
      <dgm:prSet presAssocID="{C0718E80-C3D9-43FC-855F-E0D6983CA91E}" presName="thinLine2b" presStyleLbl="callout" presStyleIdx="0" presStyleCnt="4"/>
      <dgm:spPr/>
    </dgm:pt>
    <dgm:pt modelId="{A8E31C7B-4269-466B-B7A5-20EB3838B29E}" type="pres">
      <dgm:prSet presAssocID="{C0718E80-C3D9-43FC-855F-E0D6983CA91E}" presName="vertSpace2b" presStyleCnt="0"/>
      <dgm:spPr/>
    </dgm:pt>
    <dgm:pt modelId="{5F8935AC-E3E4-42CC-B679-9454544BA0DA}" type="pres">
      <dgm:prSet presAssocID="{E4F3200A-2865-42EC-AB9E-E0C835E93A04}" presName="horz2" presStyleCnt="0"/>
      <dgm:spPr/>
    </dgm:pt>
    <dgm:pt modelId="{3D71D4F5-ACA8-47AB-B7CE-CB4DBF05BC0B}" type="pres">
      <dgm:prSet presAssocID="{E4F3200A-2865-42EC-AB9E-E0C835E93A04}" presName="horzSpace2" presStyleCnt="0"/>
      <dgm:spPr/>
    </dgm:pt>
    <dgm:pt modelId="{8F4FCBBB-319A-4CA2-8F4B-9E1C1A6CB2A6}" type="pres">
      <dgm:prSet presAssocID="{E4F3200A-2865-42EC-AB9E-E0C835E93A04}" presName="tx2" presStyleLbl="revTx" presStyleIdx="2" presStyleCnt="5"/>
      <dgm:spPr/>
    </dgm:pt>
    <dgm:pt modelId="{64290E98-AE72-491C-AC7D-3BE25E8A9A48}" type="pres">
      <dgm:prSet presAssocID="{E4F3200A-2865-42EC-AB9E-E0C835E93A04}" presName="vert2" presStyleCnt="0"/>
      <dgm:spPr/>
    </dgm:pt>
    <dgm:pt modelId="{850B5DDD-B928-4368-8E3F-24B0D2D44116}" type="pres">
      <dgm:prSet presAssocID="{E4F3200A-2865-42EC-AB9E-E0C835E93A04}" presName="thinLine2b" presStyleLbl="callout" presStyleIdx="1" presStyleCnt="4"/>
      <dgm:spPr/>
    </dgm:pt>
    <dgm:pt modelId="{7A221538-3021-4083-81A4-D3480C392EFF}" type="pres">
      <dgm:prSet presAssocID="{E4F3200A-2865-42EC-AB9E-E0C835E93A04}" presName="vertSpace2b" presStyleCnt="0"/>
      <dgm:spPr/>
    </dgm:pt>
    <dgm:pt modelId="{266949B5-A3DE-4F09-A061-982D76119720}" type="pres">
      <dgm:prSet presAssocID="{D89F8B1B-1139-4799-9C12-23A44230954C}" presName="horz2" presStyleCnt="0"/>
      <dgm:spPr/>
    </dgm:pt>
    <dgm:pt modelId="{EFA929F3-256A-4E03-B105-22CE3AE1DEF6}" type="pres">
      <dgm:prSet presAssocID="{D89F8B1B-1139-4799-9C12-23A44230954C}" presName="horzSpace2" presStyleCnt="0"/>
      <dgm:spPr/>
    </dgm:pt>
    <dgm:pt modelId="{EE4B808A-0CCB-408B-BC51-4F1166B3AAD4}" type="pres">
      <dgm:prSet presAssocID="{D89F8B1B-1139-4799-9C12-23A44230954C}" presName="tx2" presStyleLbl="revTx" presStyleIdx="3" presStyleCnt="5"/>
      <dgm:spPr/>
    </dgm:pt>
    <dgm:pt modelId="{6E2137DD-283D-4180-A076-137D08212891}" type="pres">
      <dgm:prSet presAssocID="{D89F8B1B-1139-4799-9C12-23A44230954C}" presName="vert2" presStyleCnt="0"/>
      <dgm:spPr/>
    </dgm:pt>
    <dgm:pt modelId="{F48D4EF0-3815-4403-8ACE-48EA53B92F99}" type="pres">
      <dgm:prSet presAssocID="{D89F8B1B-1139-4799-9C12-23A44230954C}" presName="thinLine2b" presStyleLbl="callout" presStyleIdx="2" presStyleCnt="4"/>
      <dgm:spPr/>
    </dgm:pt>
    <dgm:pt modelId="{2B0A2E16-88B8-41B9-A48C-B5F47A6E571E}" type="pres">
      <dgm:prSet presAssocID="{D89F8B1B-1139-4799-9C12-23A44230954C}" presName="vertSpace2b" presStyleCnt="0"/>
      <dgm:spPr/>
    </dgm:pt>
    <dgm:pt modelId="{CB2FC10A-9F14-4898-99E2-CD89DBED9F0B}" type="pres">
      <dgm:prSet presAssocID="{EDAB5FD7-57EF-421F-8DA5-7921127CEC2C}" presName="horz2" presStyleCnt="0"/>
      <dgm:spPr/>
    </dgm:pt>
    <dgm:pt modelId="{630EF504-5B75-4883-B161-EE61C6933001}" type="pres">
      <dgm:prSet presAssocID="{EDAB5FD7-57EF-421F-8DA5-7921127CEC2C}" presName="horzSpace2" presStyleCnt="0"/>
      <dgm:spPr/>
    </dgm:pt>
    <dgm:pt modelId="{94597ADE-9997-4967-A9D8-C8926F47014A}" type="pres">
      <dgm:prSet presAssocID="{EDAB5FD7-57EF-421F-8DA5-7921127CEC2C}" presName="tx2" presStyleLbl="revTx" presStyleIdx="4" presStyleCnt="5"/>
      <dgm:spPr/>
    </dgm:pt>
    <dgm:pt modelId="{A92B8B04-D04B-48C8-8EBD-D5E31D9B9154}" type="pres">
      <dgm:prSet presAssocID="{EDAB5FD7-57EF-421F-8DA5-7921127CEC2C}" presName="vert2" presStyleCnt="0"/>
      <dgm:spPr/>
    </dgm:pt>
    <dgm:pt modelId="{BFA8983E-FFAB-4C86-A098-C2DE8F04B8B6}" type="pres">
      <dgm:prSet presAssocID="{EDAB5FD7-57EF-421F-8DA5-7921127CEC2C}" presName="thinLine2b" presStyleLbl="callout" presStyleIdx="3" presStyleCnt="4"/>
      <dgm:spPr/>
    </dgm:pt>
    <dgm:pt modelId="{7AFC555F-7E41-4302-80DC-640598E2200C}" type="pres">
      <dgm:prSet presAssocID="{EDAB5FD7-57EF-421F-8DA5-7921127CEC2C}" presName="vertSpace2b" presStyleCnt="0"/>
      <dgm:spPr/>
    </dgm:pt>
  </dgm:ptLst>
  <dgm:cxnLst>
    <dgm:cxn modelId="{8C19F102-88B6-4077-8683-1DD79ECD634C}" srcId="{7D5D0B8A-49F8-46BB-9B30-5A33DA5F7EFC}" destId="{D89F8B1B-1139-4799-9C12-23A44230954C}" srcOrd="2" destOrd="0" parTransId="{56222275-75ED-44AF-80CD-AD7E3FA5EFF5}" sibTransId="{92E17F99-38BA-4757-BEDE-EB05EBA76AB8}"/>
    <dgm:cxn modelId="{3512201A-DF64-47C8-9954-6ECE1A2D8A66}" srcId="{99D2EF81-A4A4-4292-B0A4-ED3D176C8564}" destId="{7D5D0B8A-49F8-46BB-9B30-5A33DA5F7EFC}" srcOrd="0" destOrd="0" parTransId="{3E575729-3645-4A7B-8A48-1DB5CD1871FC}" sibTransId="{BA75B335-304F-4048-92A1-B0B3D1B26B9A}"/>
    <dgm:cxn modelId="{B1AAA625-8B35-4A1E-BD48-8E6D739A4009}" srcId="{7D5D0B8A-49F8-46BB-9B30-5A33DA5F7EFC}" destId="{C0718E80-C3D9-43FC-855F-E0D6983CA91E}" srcOrd="0" destOrd="0" parTransId="{67CD825F-E564-42F7-8CA3-FBEF0F82D9AB}" sibTransId="{2264D763-C600-4121-852F-03243F9B4B43}"/>
    <dgm:cxn modelId="{47412E2F-813A-4242-9F4E-AC1BE39F2B37}" type="presOf" srcId="{D89F8B1B-1139-4799-9C12-23A44230954C}" destId="{EE4B808A-0CCB-408B-BC51-4F1166B3AAD4}" srcOrd="0" destOrd="0" presId="urn:microsoft.com/office/officeart/2008/layout/LinedList"/>
    <dgm:cxn modelId="{991ADB30-DB2E-4A5B-B52F-6C638F1F7451}" type="presOf" srcId="{EDAB5FD7-57EF-421F-8DA5-7921127CEC2C}" destId="{94597ADE-9997-4967-A9D8-C8926F47014A}" srcOrd="0" destOrd="0" presId="urn:microsoft.com/office/officeart/2008/layout/LinedList"/>
    <dgm:cxn modelId="{90772737-3B71-4E41-BD2B-CD20C494B0EA}" type="presOf" srcId="{E4F3200A-2865-42EC-AB9E-E0C835E93A04}" destId="{8F4FCBBB-319A-4CA2-8F4B-9E1C1A6CB2A6}" srcOrd="0" destOrd="0" presId="urn:microsoft.com/office/officeart/2008/layout/LinedList"/>
    <dgm:cxn modelId="{BD54EE4B-2A8E-41BC-BDFF-D36532DB14C5}" type="presOf" srcId="{99D2EF81-A4A4-4292-B0A4-ED3D176C8564}" destId="{276CEE3A-652B-4617-8E39-A6B460AB6DBB}" srcOrd="0" destOrd="0" presId="urn:microsoft.com/office/officeart/2008/layout/LinedList"/>
    <dgm:cxn modelId="{AFA4EE82-9742-4A91-8580-34A0B1038A7C}" type="presOf" srcId="{C0718E80-C3D9-43FC-855F-E0D6983CA91E}" destId="{9FEBDDF1-FD4D-4E4B-BB89-EA94386B7ACA}" srcOrd="0" destOrd="0" presId="urn:microsoft.com/office/officeart/2008/layout/LinedList"/>
    <dgm:cxn modelId="{F6D25AA8-C976-4EA4-B965-7036D46E6B17}" srcId="{7D5D0B8A-49F8-46BB-9B30-5A33DA5F7EFC}" destId="{E4F3200A-2865-42EC-AB9E-E0C835E93A04}" srcOrd="1" destOrd="0" parTransId="{90AD77F4-E6EB-4C89-8A6A-C5BEDC7D9EA1}" sibTransId="{50028063-E859-4A11-B076-5781DB2C5788}"/>
    <dgm:cxn modelId="{2CAB1BD8-731F-4981-9687-83CD506AC619}" type="presOf" srcId="{7D5D0B8A-49F8-46BB-9B30-5A33DA5F7EFC}" destId="{3092ECE2-6842-45A3-87E8-E8E975160A8A}" srcOrd="0" destOrd="0" presId="urn:microsoft.com/office/officeart/2008/layout/LinedList"/>
    <dgm:cxn modelId="{3A08DCE8-581A-4C67-A36F-156885E9FBF6}" srcId="{7D5D0B8A-49F8-46BB-9B30-5A33DA5F7EFC}" destId="{EDAB5FD7-57EF-421F-8DA5-7921127CEC2C}" srcOrd="3" destOrd="0" parTransId="{241132A7-36F7-4F2C-8720-F6ACD82F698D}" sibTransId="{6ED18D8B-DD8A-410E-B9C7-5A10A895C51C}"/>
    <dgm:cxn modelId="{67F4C7A9-A0A4-48F0-9961-226535CA8DA6}" type="presParOf" srcId="{276CEE3A-652B-4617-8E39-A6B460AB6DBB}" destId="{91855384-046C-4F74-9AF3-1929DF323179}" srcOrd="0" destOrd="0" presId="urn:microsoft.com/office/officeart/2008/layout/LinedList"/>
    <dgm:cxn modelId="{D36E46D8-75B3-4114-81DC-0837FC279BDF}" type="presParOf" srcId="{276CEE3A-652B-4617-8E39-A6B460AB6DBB}" destId="{6464998A-BA13-4F8D-9366-EE3010DAE820}" srcOrd="1" destOrd="0" presId="urn:microsoft.com/office/officeart/2008/layout/LinedList"/>
    <dgm:cxn modelId="{8BA8BC3E-2C67-45E8-8D32-2AD0D22115CD}" type="presParOf" srcId="{6464998A-BA13-4F8D-9366-EE3010DAE820}" destId="{3092ECE2-6842-45A3-87E8-E8E975160A8A}" srcOrd="0" destOrd="0" presId="urn:microsoft.com/office/officeart/2008/layout/LinedList"/>
    <dgm:cxn modelId="{0E47A281-44FA-4446-942D-D7A07F6212C4}" type="presParOf" srcId="{6464998A-BA13-4F8D-9366-EE3010DAE820}" destId="{1EA4F0B6-6375-4D3F-9F0B-6CCD0708B40D}" srcOrd="1" destOrd="0" presId="urn:microsoft.com/office/officeart/2008/layout/LinedList"/>
    <dgm:cxn modelId="{CBFD2FA5-45C8-4636-8C1D-AB87525A3DA3}" type="presParOf" srcId="{1EA4F0B6-6375-4D3F-9F0B-6CCD0708B40D}" destId="{340E2BAA-66F8-4CD2-A837-47FB9A405C88}" srcOrd="0" destOrd="0" presId="urn:microsoft.com/office/officeart/2008/layout/LinedList"/>
    <dgm:cxn modelId="{B5431659-8E7B-4382-95A6-70E6A74CF9CC}" type="presParOf" srcId="{1EA4F0B6-6375-4D3F-9F0B-6CCD0708B40D}" destId="{B77DE9C8-90D4-4492-A525-C31DCB96C6D5}" srcOrd="1" destOrd="0" presId="urn:microsoft.com/office/officeart/2008/layout/LinedList"/>
    <dgm:cxn modelId="{DCF741F6-84CB-43EF-88DC-4415741CED43}" type="presParOf" srcId="{B77DE9C8-90D4-4492-A525-C31DCB96C6D5}" destId="{DCD53FA2-CDCE-41C7-9137-78672CBBE02B}" srcOrd="0" destOrd="0" presId="urn:microsoft.com/office/officeart/2008/layout/LinedList"/>
    <dgm:cxn modelId="{1680C38F-ECB4-46AE-9756-DEC647C13445}" type="presParOf" srcId="{B77DE9C8-90D4-4492-A525-C31DCB96C6D5}" destId="{9FEBDDF1-FD4D-4E4B-BB89-EA94386B7ACA}" srcOrd="1" destOrd="0" presId="urn:microsoft.com/office/officeart/2008/layout/LinedList"/>
    <dgm:cxn modelId="{4225A63D-6F51-40D7-9724-D9B4F6EB0231}" type="presParOf" srcId="{B77DE9C8-90D4-4492-A525-C31DCB96C6D5}" destId="{EEC3CCEE-89F1-4159-825D-926DBD2EE4D9}" srcOrd="2" destOrd="0" presId="urn:microsoft.com/office/officeart/2008/layout/LinedList"/>
    <dgm:cxn modelId="{11C357E7-6BE6-4190-8421-25C5D426020F}" type="presParOf" srcId="{1EA4F0B6-6375-4D3F-9F0B-6CCD0708B40D}" destId="{EB76FE27-49B7-4453-8309-45851774F31D}" srcOrd="2" destOrd="0" presId="urn:microsoft.com/office/officeart/2008/layout/LinedList"/>
    <dgm:cxn modelId="{06423ADE-EAD7-4DE1-95EF-C9F1E5D0853F}" type="presParOf" srcId="{1EA4F0B6-6375-4D3F-9F0B-6CCD0708B40D}" destId="{A8E31C7B-4269-466B-B7A5-20EB3838B29E}" srcOrd="3" destOrd="0" presId="urn:microsoft.com/office/officeart/2008/layout/LinedList"/>
    <dgm:cxn modelId="{CA033264-9D25-4F0C-A8D2-72DA4864C263}" type="presParOf" srcId="{1EA4F0B6-6375-4D3F-9F0B-6CCD0708B40D}" destId="{5F8935AC-E3E4-42CC-B679-9454544BA0DA}" srcOrd="4" destOrd="0" presId="urn:microsoft.com/office/officeart/2008/layout/LinedList"/>
    <dgm:cxn modelId="{C2E91FD4-5B5F-41C3-9213-EA9DE87FF129}" type="presParOf" srcId="{5F8935AC-E3E4-42CC-B679-9454544BA0DA}" destId="{3D71D4F5-ACA8-47AB-B7CE-CB4DBF05BC0B}" srcOrd="0" destOrd="0" presId="urn:microsoft.com/office/officeart/2008/layout/LinedList"/>
    <dgm:cxn modelId="{08118780-A227-422B-A327-E6B083C042AC}" type="presParOf" srcId="{5F8935AC-E3E4-42CC-B679-9454544BA0DA}" destId="{8F4FCBBB-319A-4CA2-8F4B-9E1C1A6CB2A6}" srcOrd="1" destOrd="0" presId="urn:microsoft.com/office/officeart/2008/layout/LinedList"/>
    <dgm:cxn modelId="{3CD9302E-FDEB-4341-9888-EA6421BD4D4E}" type="presParOf" srcId="{5F8935AC-E3E4-42CC-B679-9454544BA0DA}" destId="{64290E98-AE72-491C-AC7D-3BE25E8A9A48}" srcOrd="2" destOrd="0" presId="urn:microsoft.com/office/officeart/2008/layout/LinedList"/>
    <dgm:cxn modelId="{20AC408B-0DFA-46F6-A35C-BEB1D21D70DF}" type="presParOf" srcId="{1EA4F0B6-6375-4D3F-9F0B-6CCD0708B40D}" destId="{850B5DDD-B928-4368-8E3F-24B0D2D44116}" srcOrd="5" destOrd="0" presId="urn:microsoft.com/office/officeart/2008/layout/LinedList"/>
    <dgm:cxn modelId="{ACE22E25-827D-421D-91F9-CB6B071C3864}" type="presParOf" srcId="{1EA4F0B6-6375-4D3F-9F0B-6CCD0708B40D}" destId="{7A221538-3021-4083-81A4-D3480C392EFF}" srcOrd="6" destOrd="0" presId="urn:microsoft.com/office/officeart/2008/layout/LinedList"/>
    <dgm:cxn modelId="{63F82B82-4D5B-42CA-B84A-B98602A4D582}" type="presParOf" srcId="{1EA4F0B6-6375-4D3F-9F0B-6CCD0708B40D}" destId="{266949B5-A3DE-4F09-A061-982D76119720}" srcOrd="7" destOrd="0" presId="urn:microsoft.com/office/officeart/2008/layout/LinedList"/>
    <dgm:cxn modelId="{DAA3F593-E19D-4C4F-81A6-B72663A99544}" type="presParOf" srcId="{266949B5-A3DE-4F09-A061-982D76119720}" destId="{EFA929F3-256A-4E03-B105-22CE3AE1DEF6}" srcOrd="0" destOrd="0" presId="urn:microsoft.com/office/officeart/2008/layout/LinedList"/>
    <dgm:cxn modelId="{BD10002E-5195-4ADA-8D07-B96B7BC3E913}" type="presParOf" srcId="{266949B5-A3DE-4F09-A061-982D76119720}" destId="{EE4B808A-0CCB-408B-BC51-4F1166B3AAD4}" srcOrd="1" destOrd="0" presId="urn:microsoft.com/office/officeart/2008/layout/LinedList"/>
    <dgm:cxn modelId="{F27E4D4E-25C8-4A66-8C5D-CA480B1D7618}" type="presParOf" srcId="{266949B5-A3DE-4F09-A061-982D76119720}" destId="{6E2137DD-283D-4180-A076-137D08212891}" srcOrd="2" destOrd="0" presId="urn:microsoft.com/office/officeart/2008/layout/LinedList"/>
    <dgm:cxn modelId="{23BC725F-14D3-43AE-BD30-0655B31D1062}" type="presParOf" srcId="{1EA4F0B6-6375-4D3F-9F0B-6CCD0708B40D}" destId="{F48D4EF0-3815-4403-8ACE-48EA53B92F99}" srcOrd="8" destOrd="0" presId="urn:microsoft.com/office/officeart/2008/layout/LinedList"/>
    <dgm:cxn modelId="{00A8353E-F4A9-4F2C-B8E8-7DA9D9B3CFD6}" type="presParOf" srcId="{1EA4F0B6-6375-4D3F-9F0B-6CCD0708B40D}" destId="{2B0A2E16-88B8-41B9-A48C-B5F47A6E571E}" srcOrd="9" destOrd="0" presId="urn:microsoft.com/office/officeart/2008/layout/LinedList"/>
    <dgm:cxn modelId="{F26443CD-F598-4DC4-950A-488B923038A5}" type="presParOf" srcId="{1EA4F0B6-6375-4D3F-9F0B-6CCD0708B40D}" destId="{CB2FC10A-9F14-4898-99E2-CD89DBED9F0B}" srcOrd="10" destOrd="0" presId="urn:microsoft.com/office/officeart/2008/layout/LinedList"/>
    <dgm:cxn modelId="{C32DD0D1-573D-411F-950F-5B785D9E6667}" type="presParOf" srcId="{CB2FC10A-9F14-4898-99E2-CD89DBED9F0B}" destId="{630EF504-5B75-4883-B161-EE61C6933001}" srcOrd="0" destOrd="0" presId="urn:microsoft.com/office/officeart/2008/layout/LinedList"/>
    <dgm:cxn modelId="{D98DD803-2C40-4AFF-86AB-097EE8AAB09A}" type="presParOf" srcId="{CB2FC10A-9F14-4898-99E2-CD89DBED9F0B}" destId="{94597ADE-9997-4967-A9D8-C8926F47014A}" srcOrd="1" destOrd="0" presId="urn:microsoft.com/office/officeart/2008/layout/LinedList"/>
    <dgm:cxn modelId="{2893C00A-9CB0-42E9-8A85-4543ACC30524}" type="presParOf" srcId="{CB2FC10A-9F14-4898-99E2-CD89DBED9F0B}" destId="{A92B8B04-D04B-48C8-8EBD-D5E31D9B9154}" srcOrd="2" destOrd="0" presId="urn:microsoft.com/office/officeart/2008/layout/LinedList"/>
    <dgm:cxn modelId="{10984A11-EA86-4FB3-80EB-21EBE3630E64}" type="presParOf" srcId="{1EA4F0B6-6375-4D3F-9F0B-6CCD0708B40D}" destId="{BFA8983E-FFAB-4C86-A098-C2DE8F04B8B6}" srcOrd="11" destOrd="0" presId="urn:microsoft.com/office/officeart/2008/layout/LinedList"/>
    <dgm:cxn modelId="{CC080C4C-88F2-4DC9-9554-E53D8894AB1A}" type="presParOf" srcId="{1EA4F0B6-6375-4D3F-9F0B-6CCD0708B40D}" destId="{7AFC555F-7E41-4302-80DC-640598E2200C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ACB081-67EA-4450-9FF9-6E154E6034BE}" type="doc">
      <dgm:prSet loTypeId="urn:microsoft.com/office/officeart/2005/8/layout/default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11CFD8BD-4F87-49A5-A1C9-7B76C635A363}">
      <dgm:prSet/>
      <dgm:spPr/>
      <dgm:t>
        <a:bodyPr/>
        <a:lstStyle/>
        <a:p>
          <a:r>
            <a:rPr lang="en-US"/>
            <a:t>Si los accesos no funcionan, enviar correo a </a:t>
          </a:r>
          <a:r>
            <a:rPr lang="en-US">
              <a:hlinkClick xmlns:r="http://schemas.openxmlformats.org/officeDocument/2006/relationships" r:id="rId1"/>
            </a:rPr>
            <a:t>yoemprendojacr@mep.go.cr</a:t>
          </a:r>
          <a:endParaRPr lang="en-US"/>
        </a:p>
      </dgm:t>
    </dgm:pt>
    <dgm:pt modelId="{4D3AC8C6-1B4D-46CC-8233-71E3DFE5D337}" type="parTrans" cxnId="{613922DF-2B01-4F28-847E-0A4F6D21A615}">
      <dgm:prSet/>
      <dgm:spPr/>
      <dgm:t>
        <a:bodyPr/>
        <a:lstStyle/>
        <a:p>
          <a:endParaRPr lang="en-US"/>
        </a:p>
      </dgm:t>
    </dgm:pt>
    <dgm:pt modelId="{C43C389A-2002-4E47-B1F8-DF45904DF3A1}" type="sibTrans" cxnId="{613922DF-2B01-4F28-847E-0A4F6D21A615}">
      <dgm:prSet/>
      <dgm:spPr/>
      <dgm:t>
        <a:bodyPr/>
        <a:lstStyle/>
        <a:p>
          <a:endParaRPr lang="en-US"/>
        </a:p>
      </dgm:t>
    </dgm:pt>
    <dgm:pt modelId="{FE545AB9-E350-441D-B50A-884F88DAD48C}">
      <dgm:prSet/>
      <dgm:spPr/>
      <dgm:t>
        <a:bodyPr/>
        <a:lstStyle/>
        <a:p>
          <a:r>
            <a:rPr lang="en-US"/>
            <a:t>El correo está habilitado tanto para estudiantes como docentes.</a:t>
          </a:r>
        </a:p>
      </dgm:t>
    </dgm:pt>
    <dgm:pt modelId="{0CAE5DE3-FE54-42F3-95F5-457767B8B0D7}" type="parTrans" cxnId="{BDD6215F-6259-488D-93E9-1738713A2E16}">
      <dgm:prSet/>
      <dgm:spPr/>
      <dgm:t>
        <a:bodyPr/>
        <a:lstStyle/>
        <a:p>
          <a:endParaRPr lang="en-US"/>
        </a:p>
      </dgm:t>
    </dgm:pt>
    <dgm:pt modelId="{DC2C4424-A63E-487F-9D6C-D0713627C3EC}" type="sibTrans" cxnId="{BDD6215F-6259-488D-93E9-1738713A2E16}">
      <dgm:prSet/>
      <dgm:spPr/>
      <dgm:t>
        <a:bodyPr/>
        <a:lstStyle/>
        <a:p>
          <a:endParaRPr lang="en-US"/>
        </a:p>
      </dgm:t>
    </dgm:pt>
    <dgm:pt modelId="{8F7495EB-9F77-40D4-89FC-59B51482F77A}">
      <dgm:prSet/>
      <dgm:spPr/>
      <dgm:t>
        <a:bodyPr/>
        <a:lstStyle/>
        <a:p>
          <a:r>
            <a:rPr lang="en-US"/>
            <a:t>Indicar en el correo nombre de usuario y colegio al que pertenece.</a:t>
          </a:r>
        </a:p>
      </dgm:t>
    </dgm:pt>
    <dgm:pt modelId="{681EC0E7-6206-4CBE-BF9B-A1EC3E02ABF5}" type="parTrans" cxnId="{55D7C094-1EFA-4AD6-8A93-EE1874A47E0B}">
      <dgm:prSet/>
      <dgm:spPr/>
      <dgm:t>
        <a:bodyPr/>
        <a:lstStyle/>
        <a:p>
          <a:endParaRPr lang="en-US"/>
        </a:p>
      </dgm:t>
    </dgm:pt>
    <dgm:pt modelId="{F52AF241-085B-4B96-AF58-60351729FD8E}" type="sibTrans" cxnId="{55D7C094-1EFA-4AD6-8A93-EE1874A47E0B}">
      <dgm:prSet/>
      <dgm:spPr/>
      <dgm:t>
        <a:bodyPr/>
        <a:lstStyle/>
        <a:p>
          <a:endParaRPr lang="en-US"/>
        </a:p>
      </dgm:t>
    </dgm:pt>
    <dgm:pt modelId="{38501382-BC2E-4F24-B77A-253291FB80E4}">
      <dgm:prSet/>
      <dgm:spPr/>
      <dgm:t>
        <a:bodyPr/>
        <a:lstStyle/>
        <a:p>
          <a:r>
            <a:rPr lang="en-US"/>
            <a:t>Se puede ingresar desde PC o dispositivo movil</a:t>
          </a:r>
        </a:p>
      </dgm:t>
    </dgm:pt>
    <dgm:pt modelId="{1762DE1F-81EF-4D37-A2B3-BB1CD3A32D60}" type="parTrans" cxnId="{D4D52F67-F079-4C67-9ACB-0E89905E1F35}">
      <dgm:prSet/>
      <dgm:spPr/>
      <dgm:t>
        <a:bodyPr/>
        <a:lstStyle/>
        <a:p>
          <a:endParaRPr lang="en-US"/>
        </a:p>
      </dgm:t>
    </dgm:pt>
    <dgm:pt modelId="{A38126C6-A862-4F15-9328-B7CD65651AEF}" type="sibTrans" cxnId="{D4D52F67-F079-4C67-9ACB-0E89905E1F35}">
      <dgm:prSet/>
      <dgm:spPr/>
      <dgm:t>
        <a:bodyPr/>
        <a:lstStyle/>
        <a:p>
          <a:endParaRPr lang="en-US"/>
        </a:p>
      </dgm:t>
    </dgm:pt>
    <dgm:pt modelId="{9F337EAD-E221-42A1-8975-809CE8EF6622}">
      <dgm:prSet/>
      <dgm:spPr/>
      <dgm:t>
        <a:bodyPr/>
        <a:lstStyle/>
        <a:p>
          <a:r>
            <a:rPr lang="en-US" dirty="0" err="1"/>
            <a:t>Fecha</a:t>
          </a:r>
          <a:r>
            <a:rPr lang="en-US" dirty="0"/>
            <a:t> de </a:t>
          </a:r>
          <a:r>
            <a:rPr lang="en-US" dirty="0" err="1"/>
            <a:t>finalización</a:t>
          </a:r>
          <a:r>
            <a:rPr lang="en-US" dirty="0"/>
            <a:t>:   27 de </a:t>
          </a:r>
          <a:r>
            <a:rPr lang="en-US" dirty="0" err="1"/>
            <a:t>octubre</a:t>
          </a:r>
          <a:r>
            <a:rPr lang="en-US" dirty="0"/>
            <a:t> 2023</a:t>
          </a:r>
        </a:p>
      </dgm:t>
    </dgm:pt>
    <dgm:pt modelId="{1505D8DC-B3CF-4F28-B048-10B01E08532C}" type="parTrans" cxnId="{1D07D089-0097-4860-9B8C-C2113B17492E}">
      <dgm:prSet/>
      <dgm:spPr/>
      <dgm:t>
        <a:bodyPr/>
        <a:lstStyle/>
        <a:p>
          <a:endParaRPr lang="en-US"/>
        </a:p>
      </dgm:t>
    </dgm:pt>
    <dgm:pt modelId="{AA2F51C5-1912-4B05-AA50-A6F55641815E}" type="sibTrans" cxnId="{1D07D089-0097-4860-9B8C-C2113B17492E}">
      <dgm:prSet/>
      <dgm:spPr/>
      <dgm:t>
        <a:bodyPr/>
        <a:lstStyle/>
        <a:p>
          <a:endParaRPr lang="en-US"/>
        </a:p>
      </dgm:t>
    </dgm:pt>
    <dgm:pt modelId="{987BF5B0-4C6D-4200-A584-4B13EAFA9F18}" type="pres">
      <dgm:prSet presAssocID="{A1ACB081-67EA-4450-9FF9-6E154E6034BE}" presName="diagram" presStyleCnt="0">
        <dgm:presLayoutVars>
          <dgm:dir/>
          <dgm:resizeHandles val="exact"/>
        </dgm:presLayoutVars>
      </dgm:prSet>
      <dgm:spPr/>
    </dgm:pt>
    <dgm:pt modelId="{C7727322-5741-477E-AEAE-A4A9F37A62D5}" type="pres">
      <dgm:prSet presAssocID="{11CFD8BD-4F87-49A5-A1C9-7B76C635A363}" presName="node" presStyleLbl="node1" presStyleIdx="0" presStyleCnt="5">
        <dgm:presLayoutVars>
          <dgm:bulletEnabled val="1"/>
        </dgm:presLayoutVars>
      </dgm:prSet>
      <dgm:spPr/>
    </dgm:pt>
    <dgm:pt modelId="{62CD901F-44E4-4715-832B-8E235A4512B2}" type="pres">
      <dgm:prSet presAssocID="{C43C389A-2002-4E47-B1F8-DF45904DF3A1}" presName="sibTrans" presStyleCnt="0"/>
      <dgm:spPr/>
    </dgm:pt>
    <dgm:pt modelId="{DA70D1D4-4DD5-473C-94BB-083166DA614C}" type="pres">
      <dgm:prSet presAssocID="{FE545AB9-E350-441D-B50A-884F88DAD48C}" presName="node" presStyleLbl="node1" presStyleIdx="1" presStyleCnt="5">
        <dgm:presLayoutVars>
          <dgm:bulletEnabled val="1"/>
        </dgm:presLayoutVars>
      </dgm:prSet>
      <dgm:spPr/>
    </dgm:pt>
    <dgm:pt modelId="{A0F17B57-4E52-4742-BE85-7781F9288BEC}" type="pres">
      <dgm:prSet presAssocID="{DC2C4424-A63E-487F-9D6C-D0713627C3EC}" presName="sibTrans" presStyleCnt="0"/>
      <dgm:spPr/>
    </dgm:pt>
    <dgm:pt modelId="{5A8D50B5-7D40-4A9F-B370-AE2BEB332B26}" type="pres">
      <dgm:prSet presAssocID="{8F7495EB-9F77-40D4-89FC-59B51482F77A}" presName="node" presStyleLbl="node1" presStyleIdx="2" presStyleCnt="5">
        <dgm:presLayoutVars>
          <dgm:bulletEnabled val="1"/>
        </dgm:presLayoutVars>
      </dgm:prSet>
      <dgm:spPr/>
    </dgm:pt>
    <dgm:pt modelId="{8A7411F2-EB5B-448B-B8D2-D854B22965F7}" type="pres">
      <dgm:prSet presAssocID="{F52AF241-085B-4B96-AF58-60351729FD8E}" presName="sibTrans" presStyleCnt="0"/>
      <dgm:spPr/>
    </dgm:pt>
    <dgm:pt modelId="{875D2EAD-7E79-4EEA-9A16-D7E435FE08CD}" type="pres">
      <dgm:prSet presAssocID="{38501382-BC2E-4F24-B77A-253291FB80E4}" presName="node" presStyleLbl="node1" presStyleIdx="3" presStyleCnt="5">
        <dgm:presLayoutVars>
          <dgm:bulletEnabled val="1"/>
        </dgm:presLayoutVars>
      </dgm:prSet>
      <dgm:spPr/>
    </dgm:pt>
    <dgm:pt modelId="{8CDBF218-7480-4375-AAC9-13E796D0741A}" type="pres">
      <dgm:prSet presAssocID="{A38126C6-A862-4F15-9328-B7CD65651AEF}" presName="sibTrans" presStyleCnt="0"/>
      <dgm:spPr/>
    </dgm:pt>
    <dgm:pt modelId="{40B05F60-A840-4738-8166-F43158C9C13C}" type="pres">
      <dgm:prSet presAssocID="{9F337EAD-E221-42A1-8975-809CE8EF6622}" presName="node" presStyleLbl="node1" presStyleIdx="4" presStyleCnt="5">
        <dgm:presLayoutVars>
          <dgm:bulletEnabled val="1"/>
        </dgm:presLayoutVars>
      </dgm:prSet>
      <dgm:spPr/>
    </dgm:pt>
  </dgm:ptLst>
  <dgm:cxnLst>
    <dgm:cxn modelId="{F3316502-7F08-4C5E-8772-B2744ECF46B0}" type="presOf" srcId="{11CFD8BD-4F87-49A5-A1C9-7B76C635A363}" destId="{C7727322-5741-477E-AEAE-A4A9F37A62D5}" srcOrd="0" destOrd="0" presId="urn:microsoft.com/office/officeart/2005/8/layout/default"/>
    <dgm:cxn modelId="{1201BD5C-F987-4B69-8B49-44D1B26BC8B0}" type="presOf" srcId="{FE545AB9-E350-441D-B50A-884F88DAD48C}" destId="{DA70D1D4-4DD5-473C-94BB-083166DA614C}" srcOrd="0" destOrd="0" presId="urn:microsoft.com/office/officeart/2005/8/layout/default"/>
    <dgm:cxn modelId="{BDD6215F-6259-488D-93E9-1738713A2E16}" srcId="{A1ACB081-67EA-4450-9FF9-6E154E6034BE}" destId="{FE545AB9-E350-441D-B50A-884F88DAD48C}" srcOrd="1" destOrd="0" parTransId="{0CAE5DE3-FE54-42F3-95F5-457767B8B0D7}" sibTransId="{DC2C4424-A63E-487F-9D6C-D0713627C3EC}"/>
    <dgm:cxn modelId="{A1BB2065-3F29-4F5C-B5E3-00CA85DBA0A9}" type="presOf" srcId="{8F7495EB-9F77-40D4-89FC-59B51482F77A}" destId="{5A8D50B5-7D40-4A9F-B370-AE2BEB332B26}" srcOrd="0" destOrd="0" presId="urn:microsoft.com/office/officeart/2005/8/layout/default"/>
    <dgm:cxn modelId="{D4D52F67-F079-4C67-9ACB-0E89905E1F35}" srcId="{A1ACB081-67EA-4450-9FF9-6E154E6034BE}" destId="{38501382-BC2E-4F24-B77A-253291FB80E4}" srcOrd="3" destOrd="0" parTransId="{1762DE1F-81EF-4D37-A2B3-BB1CD3A32D60}" sibTransId="{A38126C6-A862-4F15-9328-B7CD65651AEF}"/>
    <dgm:cxn modelId="{1D07D089-0097-4860-9B8C-C2113B17492E}" srcId="{A1ACB081-67EA-4450-9FF9-6E154E6034BE}" destId="{9F337EAD-E221-42A1-8975-809CE8EF6622}" srcOrd="4" destOrd="0" parTransId="{1505D8DC-B3CF-4F28-B048-10B01E08532C}" sibTransId="{AA2F51C5-1912-4B05-AA50-A6F55641815E}"/>
    <dgm:cxn modelId="{BE3A2C8A-5A44-4996-A25B-A476ED39264F}" type="presOf" srcId="{38501382-BC2E-4F24-B77A-253291FB80E4}" destId="{875D2EAD-7E79-4EEA-9A16-D7E435FE08CD}" srcOrd="0" destOrd="0" presId="urn:microsoft.com/office/officeart/2005/8/layout/default"/>
    <dgm:cxn modelId="{55D7C094-1EFA-4AD6-8A93-EE1874A47E0B}" srcId="{A1ACB081-67EA-4450-9FF9-6E154E6034BE}" destId="{8F7495EB-9F77-40D4-89FC-59B51482F77A}" srcOrd="2" destOrd="0" parTransId="{681EC0E7-6206-4CBE-BF9B-A1EC3E02ABF5}" sibTransId="{F52AF241-085B-4B96-AF58-60351729FD8E}"/>
    <dgm:cxn modelId="{B026859E-5EE7-4F44-A6A3-87B7D192262D}" type="presOf" srcId="{9F337EAD-E221-42A1-8975-809CE8EF6622}" destId="{40B05F60-A840-4738-8166-F43158C9C13C}" srcOrd="0" destOrd="0" presId="urn:microsoft.com/office/officeart/2005/8/layout/default"/>
    <dgm:cxn modelId="{E99E51A6-0810-48EE-BD07-2F8AD0930B19}" type="presOf" srcId="{A1ACB081-67EA-4450-9FF9-6E154E6034BE}" destId="{987BF5B0-4C6D-4200-A584-4B13EAFA9F18}" srcOrd="0" destOrd="0" presId="urn:microsoft.com/office/officeart/2005/8/layout/default"/>
    <dgm:cxn modelId="{613922DF-2B01-4F28-847E-0A4F6D21A615}" srcId="{A1ACB081-67EA-4450-9FF9-6E154E6034BE}" destId="{11CFD8BD-4F87-49A5-A1C9-7B76C635A363}" srcOrd="0" destOrd="0" parTransId="{4D3AC8C6-1B4D-46CC-8233-71E3DFE5D337}" sibTransId="{C43C389A-2002-4E47-B1F8-DF45904DF3A1}"/>
    <dgm:cxn modelId="{65315580-041C-4C5B-B4A0-5E2CBE14F17D}" type="presParOf" srcId="{987BF5B0-4C6D-4200-A584-4B13EAFA9F18}" destId="{C7727322-5741-477E-AEAE-A4A9F37A62D5}" srcOrd="0" destOrd="0" presId="urn:microsoft.com/office/officeart/2005/8/layout/default"/>
    <dgm:cxn modelId="{940BE9B9-84D5-4248-8C94-A21D8676F2E5}" type="presParOf" srcId="{987BF5B0-4C6D-4200-A584-4B13EAFA9F18}" destId="{62CD901F-44E4-4715-832B-8E235A4512B2}" srcOrd="1" destOrd="0" presId="urn:microsoft.com/office/officeart/2005/8/layout/default"/>
    <dgm:cxn modelId="{C3C25E8D-3DDF-408D-8027-0D87166B4109}" type="presParOf" srcId="{987BF5B0-4C6D-4200-A584-4B13EAFA9F18}" destId="{DA70D1D4-4DD5-473C-94BB-083166DA614C}" srcOrd="2" destOrd="0" presId="urn:microsoft.com/office/officeart/2005/8/layout/default"/>
    <dgm:cxn modelId="{847B619D-FBB4-474F-9F63-6A7EA8A0D285}" type="presParOf" srcId="{987BF5B0-4C6D-4200-A584-4B13EAFA9F18}" destId="{A0F17B57-4E52-4742-BE85-7781F9288BEC}" srcOrd="3" destOrd="0" presId="urn:microsoft.com/office/officeart/2005/8/layout/default"/>
    <dgm:cxn modelId="{A25CB93D-733F-4A08-8B80-17A9D96398BB}" type="presParOf" srcId="{987BF5B0-4C6D-4200-A584-4B13EAFA9F18}" destId="{5A8D50B5-7D40-4A9F-B370-AE2BEB332B26}" srcOrd="4" destOrd="0" presId="urn:microsoft.com/office/officeart/2005/8/layout/default"/>
    <dgm:cxn modelId="{80434AAE-1709-4147-9617-92ED9CD356B1}" type="presParOf" srcId="{987BF5B0-4C6D-4200-A584-4B13EAFA9F18}" destId="{8A7411F2-EB5B-448B-B8D2-D854B22965F7}" srcOrd="5" destOrd="0" presId="urn:microsoft.com/office/officeart/2005/8/layout/default"/>
    <dgm:cxn modelId="{27BE17B1-F395-4CF1-B67A-3BE567019375}" type="presParOf" srcId="{987BF5B0-4C6D-4200-A584-4B13EAFA9F18}" destId="{875D2EAD-7E79-4EEA-9A16-D7E435FE08CD}" srcOrd="6" destOrd="0" presId="urn:microsoft.com/office/officeart/2005/8/layout/default"/>
    <dgm:cxn modelId="{5037A1FA-F646-4E99-8955-8DB72BD94FC1}" type="presParOf" srcId="{987BF5B0-4C6D-4200-A584-4B13EAFA9F18}" destId="{8CDBF218-7480-4375-AAC9-13E796D0741A}" srcOrd="7" destOrd="0" presId="urn:microsoft.com/office/officeart/2005/8/layout/default"/>
    <dgm:cxn modelId="{53492C7D-A520-4D69-89EC-68C2738D92BB}" type="presParOf" srcId="{987BF5B0-4C6D-4200-A584-4B13EAFA9F18}" destId="{40B05F60-A840-4738-8166-F43158C9C13C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29E8706-C2B2-4304-9DAC-68FA43BBA4D6}" type="doc">
      <dgm:prSet loTypeId="urn:microsoft.com/office/officeart/2005/8/layout/default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704D4E0-098A-43DE-A865-E89FE9B075C0}">
      <dgm:prSet/>
      <dgm:spPr/>
      <dgm:t>
        <a:bodyPr/>
        <a:lstStyle/>
        <a:p>
          <a:r>
            <a:rPr lang="es-ES" dirty="0"/>
            <a:t>Es una nueva plataforma </a:t>
          </a:r>
          <a:endParaRPr lang="en-US" dirty="0"/>
        </a:p>
      </dgm:t>
    </dgm:pt>
    <dgm:pt modelId="{5CCA97D3-7129-4568-ABB6-4CDAEC317928}" type="parTrans" cxnId="{99D96B92-AB37-46C4-879C-4DD1E328F433}">
      <dgm:prSet/>
      <dgm:spPr/>
      <dgm:t>
        <a:bodyPr/>
        <a:lstStyle/>
        <a:p>
          <a:endParaRPr lang="en-US"/>
        </a:p>
      </dgm:t>
    </dgm:pt>
    <dgm:pt modelId="{94BC6F6D-CA34-4403-B4EC-E8406EB3122A}" type="sibTrans" cxnId="{99D96B92-AB37-46C4-879C-4DD1E328F433}">
      <dgm:prSet/>
      <dgm:spPr/>
      <dgm:t>
        <a:bodyPr/>
        <a:lstStyle/>
        <a:p>
          <a:endParaRPr lang="en-US"/>
        </a:p>
      </dgm:t>
    </dgm:pt>
    <dgm:pt modelId="{4F0FE224-BDB1-42C5-8386-229B6D6D02EB}">
      <dgm:prSet/>
      <dgm:spPr/>
      <dgm:t>
        <a:bodyPr/>
        <a:lstStyle/>
        <a:p>
          <a:r>
            <a:rPr lang="en-US" dirty="0"/>
            <a:t>Sin </a:t>
          </a:r>
          <a:r>
            <a:rPr lang="en-US" dirty="0" err="1"/>
            <a:t>importar</a:t>
          </a:r>
          <a:r>
            <a:rPr lang="en-US" dirty="0"/>
            <a:t> la </a:t>
          </a:r>
          <a:r>
            <a:rPr lang="en-US" dirty="0" err="1"/>
            <a:t>duración</a:t>
          </a:r>
          <a:r>
            <a:rPr lang="en-US" dirty="0"/>
            <a:t>, se </a:t>
          </a:r>
          <a:r>
            <a:rPr lang="en-US" dirty="0" err="1"/>
            <a:t>validan</a:t>
          </a:r>
          <a:r>
            <a:rPr lang="en-US" dirty="0"/>
            <a:t> las 30 horas al </a:t>
          </a:r>
          <a:r>
            <a:rPr lang="en-US" dirty="0" err="1"/>
            <a:t>presentar</a:t>
          </a:r>
          <a:r>
            <a:rPr lang="en-US" dirty="0"/>
            <a:t> </a:t>
          </a:r>
          <a:r>
            <a:rPr lang="en-US" dirty="0" err="1"/>
            <a:t>certificado</a:t>
          </a:r>
          <a:r>
            <a:rPr lang="en-US" dirty="0"/>
            <a:t> de </a:t>
          </a:r>
          <a:r>
            <a:rPr lang="en-US" dirty="0" err="1"/>
            <a:t>yo</a:t>
          </a:r>
          <a:r>
            <a:rPr lang="en-US" dirty="0"/>
            <a:t> </a:t>
          </a:r>
          <a:r>
            <a:rPr lang="en-US" dirty="0" err="1"/>
            <a:t>emprendo</a:t>
          </a:r>
          <a:r>
            <a:rPr lang="en-US" dirty="0"/>
            <a:t> al </a:t>
          </a:r>
          <a:r>
            <a:rPr lang="en-US" dirty="0" err="1"/>
            <a:t>docente</a:t>
          </a:r>
          <a:r>
            <a:rPr lang="en-US" dirty="0"/>
            <a:t>.</a:t>
          </a:r>
        </a:p>
      </dgm:t>
    </dgm:pt>
    <dgm:pt modelId="{878036BD-9722-48E4-9976-1BCD6FAE29AA}" type="parTrans" cxnId="{144B6BDC-B6B7-4217-ADB5-AB41DDA694E4}">
      <dgm:prSet/>
      <dgm:spPr/>
      <dgm:t>
        <a:bodyPr/>
        <a:lstStyle/>
        <a:p>
          <a:endParaRPr lang="en-US"/>
        </a:p>
      </dgm:t>
    </dgm:pt>
    <dgm:pt modelId="{AF59DA33-2D1E-4B06-A5EF-34EE9FF94FDD}" type="sibTrans" cxnId="{144B6BDC-B6B7-4217-ADB5-AB41DDA694E4}">
      <dgm:prSet/>
      <dgm:spPr/>
      <dgm:t>
        <a:bodyPr/>
        <a:lstStyle/>
        <a:p>
          <a:endParaRPr lang="en-US"/>
        </a:p>
      </dgm:t>
    </dgm:pt>
    <dgm:pt modelId="{3F5EE6A4-B42C-4AFF-8CBD-60105B308C06}">
      <dgm:prSet/>
      <dgm:spPr/>
      <dgm:t>
        <a:bodyPr/>
        <a:lstStyle/>
        <a:p>
          <a:r>
            <a:rPr lang="en-US" dirty="0" err="1"/>
            <a:t>Usuarios</a:t>
          </a:r>
          <a:r>
            <a:rPr lang="en-US" dirty="0"/>
            <a:t> y </a:t>
          </a:r>
          <a:r>
            <a:rPr lang="en-US" dirty="0" err="1"/>
            <a:t>contraseñas</a:t>
          </a:r>
          <a:r>
            <a:rPr lang="en-US" dirty="0"/>
            <a:t> en enlace de </a:t>
          </a:r>
          <a:r>
            <a:rPr lang="en-US" dirty="0" err="1"/>
            <a:t>cada</a:t>
          </a:r>
          <a:r>
            <a:rPr lang="en-US" dirty="0"/>
            <a:t> colegio</a:t>
          </a:r>
        </a:p>
      </dgm:t>
    </dgm:pt>
    <dgm:pt modelId="{F6412594-3EF9-43D1-BFA6-BD640647F39E}" type="parTrans" cxnId="{7375E223-089F-4D68-AEA2-9830BB4AFB7E}">
      <dgm:prSet/>
      <dgm:spPr/>
      <dgm:t>
        <a:bodyPr/>
        <a:lstStyle/>
        <a:p>
          <a:endParaRPr lang="en-US"/>
        </a:p>
      </dgm:t>
    </dgm:pt>
    <dgm:pt modelId="{3FC74B1E-D1C7-4F1D-A3E8-6B75225C5FCB}" type="sibTrans" cxnId="{7375E223-089F-4D68-AEA2-9830BB4AFB7E}">
      <dgm:prSet/>
      <dgm:spPr/>
      <dgm:t>
        <a:bodyPr/>
        <a:lstStyle/>
        <a:p>
          <a:endParaRPr lang="en-US"/>
        </a:p>
      </dgm:t>
    </dgm:pt>
    <dgm:pt modelId="{99874B4D-90DA-4C8A-AD58-9401B885AD14}">
      <dgm:prSet/>
      <dgm:spPr/>
      <dgm:t>
        <a:bodyPr/>
        <a:lstStyle/>
        <a:p>
          <a:r>
            <a:rPr lang="en-US"/>
            <a:t>Los </a:t>
          </a:r>
          <a:r>
            <a:rPr lang="en-US" dirty="0"/>
            <a:t>y las </a:t>
          </a:r>
          <a:r>
            <a:rPr lang="en-US" dirty="0" err="1"/>
            <a:t>tutoras</a:t>
          </a:r>
          <a:r>
            <a:rPr lang="en-US" dirty="0"/>
            <a:t> </a:t>
          </a:r>
          <a:r>
            <a:rPr lang="en-US" dirty="0" err="1"/>
            <a:t>podrán</a:t>
          </a:r>
          <a:r>
            <a:rPr lang="en-US" dirty="0"/>
            <a:t> </a:t>
          </a:r>
          <a:r>
            <a:rPr lang="en-US" dirty="0" err="1"/>
            <a:t>visualizar</a:t>
          </a:r>
          <a:r>
            <a:rPr lang="en-US" dirty="0"/>
            <a:t> </a:t>
          </a:r>
          <a:r>
            <a:rPr lang="en-US" dirty="0" err="1"/>
            <a:t>todos</a:t>
          </a:r>
          <a:r>
            <a:rPr lang="en-US" dirty="0"/>
            <a:t> los </a:t>
          </a:r>
          <a:r>
            <a:rPr lang="en-US" dirty="0" err="1"/>
            <a:t>estudiantes</a:t>
          </a:r>
          <a:r>
            <a:rPr lang="en-US" dirty="0"/>
            <a:t> de </a:t>
          </a:r>
          <a:r>
            <a:rPr lang="en-US" dirty="0" err="1"/>
            <a:t>su</a:t>
          </a:r>
          <a:r>
            <a:rPr lang="en-US" dirty="0"/>
            <a:t> </a:t>
          </a:r>
          <a:r>
            <a:rPr lang="en-US" dirty="0" err="1"/>
            <a:t>centro</a:t>
          </a:r>
          <a:r>
            <a:rPr lang="en-US" dirty="0"/>
            <a:t> </a:t>
          </a:r>
          <a:r>
            <a:rPr lang="en-US" dirty="0" err="1"/>
            <a:t>educativo</a:t>
          </a:r>
          <a:endParaRPr lang="en-US" dirty="0"/>
        </a:p>
      </dgm:t>
    </dgm:pt>
    <dgm:pt modelId="{47B6E40E-7F6A-4CD4-B303-D7B15462FC73}" type="parTrans" cxnId="{1C454F5E-A3B1-4A25-BC8C-D9CBD936C7A4}">
      <dgm:prSet/>
      <dgm:spPr/>
      <dgm:t>
        <a:bodyPr/>
        <a:lstStyle/>
        <a:p>
          <a:endParaRPr lang="en-US"/>
        </a:p>
      </dgm:t>
    </dgm:pt>
    <dgm:pt modelId="{A6F97185-2177-4709-B4B6-91235E5B936E}" type="sibTrans" cxnId="{1C454F5E-A3B1-4A25-BC8C-D9CBD936C7A4}">
      <dgm:prSet/>
      <dgm:spPr/>
      <dgm:t>
        <a:bodyPr/>
        <a:lstStyle/>
        <a:p>
          <a:endParaRPr lang="en-US"/>
        </a:p>
      </dgm:t>
    </dgm:pt>
    <dgm:pt modelId="{D99D0694-938A-4C78-AFCB-097FEF5CD2D0}">
      <dgm:prSet/>
      <dgm:spPr/>
      <dgm:t>
        <a:bodyPr/>
        <a:lstStyle/>
        <a:p>
          <a:r>
            <a:rPr lang="en-US" dirty="0" err="1"/>
            <a:t>Usuario</a:t>
          </a:r>
          <a:r>
            <a:rPr lang="en-US" dirty="0"/>
            <a:t> NO ES CORREO MEP</a:t>
          </a:r>
        </a:p>
        <a:p>
          <a:endParaRPr lang="en-US" dirty="0"/>
        </a:p>
      </dgm:t>
    </dgm:pt>
    <dgm:pt modelId="{D7E0B31B-D29D-4C1B-8AB9-34459212E4B1}" type="parTrans" cxnId="{B4223D89-F97C-47F0-9689-6476CAAE71A2}">
      <dgm:prSet/>
      <dgm:spPr/>
      <dgm:t>
        <a:bodyPr/>
        <a:lstStyle/>
        <a:p>
          <a:endParaRPr lang="en-US"/>
        </a:p>
      </dgm:t>
    </dgm:pt>
    <dgm:pt modelId="{CBF51CFA-B6E1-4CDB-852C-9A1FE877C274}" type="sibTrans" cxnId="{B4223D89-F97C-47F0-9689-6476CAAE71A2}">
      <dgm:prSet/>
      <dgm:spPr/>
      <dgm:t>
        <a:bodyPr/>
        <a:lstStyle/>
        <a:p>
          <a:endParaRPr lang="en-US"/>
        </a:p>
      </dgm:t>
    </dgm:pt>
    <dgm:pt modelId="{0034D979-E3D6-47B1-BDEE-34F68C4709E4}" type="pres">
      <dgm:prSet presAssocID="{C29E8706-C2B2-4304-9DAC-68FA43BBA4D6}" presName="diagram" presStyleCnt="0">
        <dgm:presLayoutVars>
          <dgm:dir/>
          <dgm:resizeHandles val="exact"/>
        </dgm:presLayoutVars>
      </dgm:prSet>
      <dgm:spPr/>
    </dgm:pt>
    <dgm:pt modelId="{058E5973-83DC-4931-A191-CF827568B758}" type="pres">
      <dgm:prSet presAssocID="{4704D4E0-098A-43DE-A865-E89FE9B075C0}" presName="node" presStyleLbl="node1" presStyleIdx="0" presStyleCnt="5">
        <dgm:presLayoutVars>
          <dgm:bulletEnabled val="1"/>
        </dgm:presLayoutVars>
      </dgm:prSet>
      <dgm:spPr/>
    </dgm:pt>
    <dgm:pt modelId="{F6BA9D1C-F7C3-41CB-8EB7-2938E2F90114}" type="pres">
      <dgm:prSet presAssocID="{94BC6F6D-CA34-4403-B4EC-E8406EB3122A}" presName="sibTrans" presStyleCnt="0"/>
      <dgm:spPr/>
    </dgm:pt>
    <dgm:pt modelId="{433D07C3-BD74-4CCC-A2E5-E5778921CC63}" type="pres">
      <dgm:prSet presAssocID="{4F0FE224-BDB1-42C5-8386-229B6D6D02EB}" presName="node" presStyleLbl="node1" presStyleIdx="1" presStyleCnt="5">
        <dgm:presLayoutVars>
          <dgm:bulletEnabled val="1"/>
        </dgm:presLayoutVars>
      </dgm:prSet>
      <dgm:spPr/>
    </dgm:pt>
    <dgm:pt modelId="{3B38BDF6-DACD-4106-9F45-4118716B0D44}" type="pres">
      <dgm:prSet presAssocID="{AF59DA33-2D1E-4B06-A5EF-34EE9FF94FDD}" presName="sibTrans" presStyleCnt="0"/>
      <dgm:spPr/>
    </dgm:pt>
    <dgm:pt modelId="{6BA7006B-0BE3-4D5C-A1F5-7DE4DAA1EF26}" type="pres">
      <dgm:prSet presAssocID="{3F5EE6A4-B42C-4AFF-8CBD-60105B308C06}" presName="node" presStyleLbl="node1" presStyleIdx="2" presStyleCnt="5">
        <dgm:presLayoutVars>
          <dgm:bulletEnabled val="1"/>
        </dgm:presLayoutVars>
      </dgm:prSet>
      <dgm:spPr/>
    </dgm:pt>
    <dgm:pt modelId="{8FD363C9-6845-43FA-BBC3-F80917ACEFFE}" type="pres">
      <dgm:prSet presAssocID="{3FC74B1E-D1C7-4F1D-A3E8-6B75225C5FCB}" presName="sibTrans" presStyleCnt="0"/>
      <dgm:spPr/>
    </dgm:pt>
    <dgm:pt modelId="{FB7ABBDB-C221-4CF3-883D-CE2A9217F21B}" type="pres">
      <dgm:prSet presAssocID="{99874B4D-90DA-4C8A-AD58-9401B885AD14}" presName="node" presStyleLbl="node1" presStyleIdx="3" presStyleCnt="5">
        <dgm:presLayoutVars>
          <dgm:bulletEnabled val="1"/>
        </dgm:presLayoutVars>
      </dgm:prSet>
      <dgm:spPr/>
    </dgm:pt>
    <dgm:pt modelId="{B1D195A5-019A-41D4-8664-6533F9CF27CD}" type="pres">
      <dgm:prSet presAssocID="{A6F97185-2177-4709-B4B6-91235E5B936E}" presName="sibTrans" presStyleCnt="0"/>
      <dgm:spPr/>
    </dgm:pt>
    <dgm:pt modelId="{541F402F-C82C-43E8-8FF1-7E7575ECCE1A}" type="pres">
      <dgm:prSet presAssocID="{D99D0694-938A-4C78-AFCB-097FEF5CD2D0}" presName="node" presStyleLbl="node1" presStyleIdx="4" presStyleCnt="5">
        <dgm:presLayoutVars>
          <dgm:bulletEnabled val="1"/>
        </dgm:presLayoutVars>
      </dgm:prSet>
      <dgm:spPr/>
    </dgm:pt>
  </dgm:ptLst>
  <dgm:cxnLst>
    <dgm:cxn modelId="{AFE97D22-D038-4534-B4D8-7BE57FCC12EE}" type="presOf" srcId="{4F0FE224-BDB1-42C5-8386-229B6D6D02EB}" destId="{433D07C3-BD74-4CCC-A2E5-E5778921CC63}" srcOrd="0" destOrd="0" presId="urn:microsoft.com/office/officeart/2005/8/layout/default"/>
    <dgm:cxn modelId="{7375E223-089F-4D68-AEA2-9830BB4AFB7E}" srcId="{C29E8706-C2B2-4304-9DAC-68FA43BBA4D6}" destId="{3F5EE6A4-B42C-4AFF-8CBD-60105B308C06}" srcOrd="2" destOrd="0" parTransId="{F6412594-3EF9-43D1-BFA6-BD640647F39E}" sibTransId="{3FC74B1E-D1C7-4F1D-A3E8-6B75225C5FCB}"/>
    <dgm:cxn modelId="{63407230-3E74-46BD-B9B9-3353EBC75A5A}" type="presOf" srcId="{D99D0694-938A-4C78-AFCB-097FEF5CD2D0}" destId="{541F402F-C82C-43E8-8FF1-7E7575ECCE1A}" srcOrd="0" destOrd="0" presId="urn:microsoft.com/office/officeart/2005/8/layout/default"/>
    <dgm:cxn modelId="{DD0E1B38-2526-46FC-9D2F-173540FED076}" type="presOf" srcId="{4704D4E0-098A-43DE-A865-E89FE9B075C0}" destId="{058E5973-83DC-4931-A191-CF827568B758}" srcOrd="0" destOrd="0" presId="urn:microsoft.com/office/officeart/2005/8/layout/default"/>
    <dgm:cxn modelId="{1C454F5E-A3B1-4A25-BC8C-D9CBD936C7A4}" srcId="{C29E8706-C2B2-4304-9DAC-68FA43BBA4D6}" destId="{99874B4D-90DA-4C8A-AD58-9401B885AD14}" srcOrd="3" destOrd="0" parTransId="{47B6E40E-7F6A-4CD4-B303-D7B15462FC73}" sibTransId="{A6F97185-2177-4709-B4B6-91235E5B936E}"/>
    <dgm:cxn modelId="{B4223D89-F97C-47F0-9689-6476CAAE71A2}" srcId="{C29E8706-C2B2-4304-9DAC-68FA43BBA4D6}" destId="{D99D0694-938A-4C78-AFCB-097FEF5CD2D0}" srcOrd="4" destOrd="0" parTransId="{D7E0B31B-D29D-4C1B-8AB9-34459212E4B1}" sibTransId="{CBF51CFA-B6E1-4CDB-852C-9A1FE877C274}"/>
    <dgm:cxn modelId="{99D96B92-AB37-46C4-879C-4DD1E328F433}" srcId="{C29E8706-C2B2-4304-9DAC-68FA43BBA4D6}" destId="{4704D4E0-098A-43DE-A865-E89FE9B075C0}" srcOrd="0" destOrd="0" parTransId="{5CCA97D3-7129-4568-ABB6-4CDAEC317928}" sibTransId="{94BC6F6D-CA34-4403-B4EC-E8406EB3122A}"/>
    <dgm:cxn modelId="{B2E4649A-09E7-496D-8A34-047A256B56E4}" type="presOf" srcId="{3F5EE6A4-B42C-4AFF-8CBD-60105B308C06}" destId="{6BA7006B-0BE3-4D5C-A1F5-7DE4DAA1EF26}" srcOrd="0" destOrd="0" presId="urn:microsoft.com/office/officeart/2005/8/layout/default"/>
    <dgm:cxn modelId="{DCEA97CE-4F68-4C68-B499-BFDB890E897A}" type="presOf" srcId="{C29E8706-C2B2-4304-9DAC-68FA43BBA4D6}" destId="{0034D979-E3D6-47B1-BDEE-34F68C4709E4}" srcOrd="0" destOrd="0" presId="urn:microsoft.com/office/officeart/2005/8/layout/default"/>
    <dgm:cxn modelId="{FE63ABCF-95B6-43EF-B9EE-62674F53042E}" type="presOf" srcId="{99874B4D-90DA-4C8A-AD58-9401B885AD14}" destId="{FB7ABBDB-C221-4CF3-883D-CE2A9217F21B}" srcOrd="0" destOrd="0" presId="urn:microsoft.com/office/officeart/2005/8/layout/default"/>
    <dgm:cxn modelId="{144B6BDC-B6B7-4217-ADB5-AB41DDA694E4}" srcId="{C29E8706-C2B2-4304-9DAC-68FA43BBA4D6}" destId="{4F0FE224-BDB1-42C5-8386-229B6D6D02EB}" srcOrd="1" destOrd="0" parTransId="{878036BD-9722-48E4-9976-1BCD6FAE29AA}" sibTransId="{AF59DA33-2D1E-4B06-A5EF-34EE9FF94FDD}"/>
    <dgm:cxn modelId="{C3AA20B7-7318-4B77-8718-049DEEF5290C}" type="presParOf" srcId="{0034D979-E3D6-47B1-BDEE-34F68C4709E4}" destId="{058E5973-83DC-4931-A191-CF827568B758}" srcOrd="0" destOrd="0" presId="urn:microsoft.com/office/officeart/2005/8/layout/default"/>
    <dgm:cxn modelId="{93327DC6-21A4-4B9E-ABE6-EE64A4CACD55}" type="presParOf" srcId="{0034D979-E3D6-47B1-BDEE-34F68C4709E4}" destId="{F6BA9D1C-F7C3-41CB-8EB7-2938E2F90114}" srcOrd="1" destOrd="0" presId="urn:microsoft.com/office/officeart/2005/8/layout/default"/>
    <dgm:cxn modelId="{B895A075-9D71-4E1E-B7F0-962BB07C38D1}" type="presParOf" srcId="{0034D979-E3D6-47B1-BDEE-34F68C4709E4}" destId="{433D07C3-BD74-4CCC-A2E5-E5778921CC63}" srcOrd="2" destOrd="0" presId="urn:microsoft.com/office/officeart/2005/8/layout/default"/>
    <dgm:cxn modelId="{3019DEA5-6A3E-425A-AA5D-B9FDF473EDE3}" type="presParOf" srcId="{0034D979-E3D6-47B1-BDEE-34F68C4709E4}" destId="{3B38BDF6-DACD-4106-9F45-4118716B0D44}" srcOrd="3" destOrd="0" presId="urn:microsoft.com/office/officeart/2005/8/layout/default"/>
    <dgm:cxn modelId="{8D3D8B8F-A485-4745-AD7A-058EB587404C}" type="presParOf" srcId="{0034D979-E3D6-47B1-BDEE-34F68C4709E4}" destId="{6BA7006B-0BE3-4D5C-A1F5-7DE4DAA1EF26}" srcOrd="4" destOrd="0" presId="urn:microsoft.com/office/officeart/2005/8/layout/default"/>
    <dgm:cxn modelId="{C03BFB3C-D145-4121-ACE8-36361A46FD3A}" type="presParOf" srcId="{0034D979-E3D6-47B1-BDEE-34F68C4709E4}" destId="{8FD363C9-6845-43FA-BBC3-F80917ACEFFE}" srcOrd="5" destOrd="0" presId="urn:microsoft.com/office/officeart/2005/8/layout/default"/>
    <dgm:cxn modelId="{50A66F57-A272-41B1-B598-8C3DFCFC5E37}" type="presParOf" srcId="{0034D979-E3D6-47B1-BDEE-34F68C4709E4}" destId="{FB7ABBDB-C221-4CF3-883D-CE2A9217F21B}" srcOrd="6" destOrd="0" presId="urn:microsoft.com/office/officeart/2005/8/layout/default"/>
    <dgm:cxn modelId="{1B1BD424-9A20-42C9-B1B1-40C2F7E2D1FE}" type="presParOf" srcId="{0034D979-E3D6-47B1-BDEE-34F68C4709E4}" destId="{B1D195A5-019A-41D4-8664-6533F9CF27CD}" srcOrd="7" destOrd="0" presId="urn:microsoft.com/office/officeart/2005/8/layout/default"/>
    <dgm:cxn modelId="{8494E215-6E43-44DC-B331-9D86D564DFE7}" type="presParOf" srcId="{0034D979-E3D6-47B1-BDEE-34F68C4709E4}" destId="{541F402F-C82C-43E8-8FF1-7E7575ECCE1A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855384-046C-4F74-9AF3-1929DF323179}">
      <dsp:nvSpPr>
        <dsp:cNvPr id="0" name=""/>
        <dsp:cNvSpPr/>
      </dsp:nvSpPr>
      <dsp:spPr>
        <a:xfrm>
          <a:off x="0" y="0"/>
          <a:ext cx="504935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92ECE2-6842-45A3-87E8-E8E975160A8A}">
      <dsp:nvSpPr>
        <dsp:cNvPr id="0" name=""/>
        <dsp:cNvSpPr/>
      </dsp:nvSpPr>
      <dsp:spPr>
        <a:xfrm>
          <a:off x="0" y="0"/>
          <a:ext cx="1009870" cy="42274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 dirty="0"/>
        </a:p>
      </dsp:txBody>
      <dsp:txXfrm>
        <a:off x="0" y="0"/>
        <a:ext cx="1009870" cy="4227443"/>
      </dsp:txXfrm>
    </dsp:sp>
    <dsp:sp modelId="{9FEBDDF1-FD4D-4E4B-BB89-EA94386B7ACA}">
      <dsp:nvSpPr>
        <dsp:cNvPr id="0" name=""/>
        <dsp:cNvSpPr/>
      </dsp:nvSpPr>
      <dsp:spPr>
        <a:xfrm>
          <a:off x="1085610" y="48508"/>
          <a:ext cx="3963739" cy="10734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/>
            <a:t>Usuarios</a:t>
          </a:r>
          <a:r>
            <a:rPr lang="en-US" sz="2200" kern="1200" dirty="0"/>
            <a:t> se </a:t>
          </a:r>
          <a:r>
            <a:rPr lang="en-US" sz="2200" kern="1200" dirty="0" err="1"/>
            <a:t>enviarán</a:t>
          </a:r>
          <a:r>
            <a:rPr lang="en-US" sz="2200" kern="1200" dirty="0"/>
            <a:t> a </a:t>
          </a:r>
          <a:r>
            <a:rPr lang="en-US" sz="2200" kern="1200" dirty="0" err="1"/>
            <a:t>correos</a:t>
          </a:r>
          <a:r>
            <a:rPr lang="en-US" sz="2200" kern="1200" dirty="0"/>
            <a:t> MEP.</a:t>
          </a:r>
        </a:p>
      </dsp:txBody>
      <dsp:txXfrm>
        <a:off x="1085610" y="48508"/>
        <a:ext cx="3963739" cy="1073487"/>
      </dsp:txXfrm>
    </dsp:sp>
    <dsp:sp modelId="{EB76FE27-49B7-4453-8309-45851774F31D}">
      <dsp:nvSpPr>
        <dsp:cNvPr id="0" name=""/>
        <dsp:cNvSpPr/>
      </dsp:nvSpPr>
      <dsp:spPr>
        <a:xfrm>
          <a:off x="1009869" y="1121995"/>
          <a:ext cx="40394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4FCBBB-319A-4CA2-8F4B-9E1C1A6CB2A6}">
      <dsp:nvSpPr>
        <dsp:cNvPr id="0" name=""/>
        <dsp:cNvSpPr/>
      </dsp:nvSpPr>
      <dsp:spPr>
        <a:xfrm>
          <a:off x="1085610" y="1170504"/>
          <a:ext cx="3963739" cy="9701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Apellidos+nombres: Sin espacios ni caracteres especiales.</a:t>
          </a:r>
        </a:p>
      </dsp:txBody>
      <dsp:txXfrm>
        <a:off x="1085610" y="1170504"/>
        <a:ext cx="3963739" cy="970165"/>
      </dsp:txXfrm>
    </dsp:sp>
    <dsp:sp modelId="{850B5DDD-B928-4368-8E3F-24B0D2D44116}">
      <dsp:nvSpPr>
        <dsp:cNvPr id="0" name=""/>
        <dsp:cNvSpPr/>
      </dsp:nvSpPr>
      <dsp:spPr>
        <a:xfrm>
          <a:off x="1009869" y="2140669"/>
          <a:ext cx="40394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4B808A-0CCB-408B-BC51-4F1166B3AAD4}">
      <dsp:nvSpPr>
        <dsp:cNvPr id="0" name=""/>
        <dsp:cNvSpPr/>
      </dsp:nvSpPr>
      <dsp:spPr>
        <a:xfrm>
          <a:off x="1085610" y="2189177"/>
          <a:ext cx="3963739" cy="9701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Clave única: 12345</a:t>
          </a:r>
        </a:p>
      </dsp:txBody>
      <dsp:txXfrm>
        <a:off x="1085610" y="2189177"/>
        <a:ext cx="3963739" cy="970165"/>
      </dsp:txXfrm>
    </dsp:sp>
    <dsp:sp modelId="{F48D4EF0-3815-4403-8ACE-48EA53B92F99}">
      <dsp:nvSpPr>
        <dsp:cNvPr id="0" name=""/>
        <dsp:cNvSpPr/>
      </dsp:nvSpPr>
      <dsp:spPr>
        <a:xfrm>
          <a:off x="1009869" y="3159342"/>
          <a:ext cx="40394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597ADE-9997-4967-A9D8-C8926F47014A}">
      <dsp:nvSpPr>
        <dsp:cNvPr id="0" name=""/>
        <dsp:cNvSpPr/>
      </dsp:nvSpPr>
      <dsp:spPr>
        <a:xfrm>
          <a:off x="1085610" y="3207851"/>
          <a:ext cx="3963739" cy="9701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/>
            <a:t>Acceder</a:t>
          </a:r>
          <a:endParaRPr lang="en-US" sz="2200" kern="1200" dirty="0"/>
        </a:p>
      </dsp:txBody>
      <dsp:txXfrm>
        <a:off x="1085610" y="3207851"/>
        <a:ext cx="3963739" cy="970165"/>
      </dsp:txXfrm>
    </dsp:sp>
    <dsp:sp modelId="{BFA8983E-FFAB-4C86-A098-C2DE8F04B8B6}">
      <dsp:nvSpPr>
        <dsp:cNvPr id="0" name=""/>
        <dsp:cNvSpPr/>
      </dsp:nvSpPr>
      <dsp:spPr>
        <a:xfrm>
          <a:off x="1009869" y="4178016"/>
          <a:ext cx="40394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727322-5741-477E-AEAE-A4A9F37A62D5}">
      <dsp:nvSpPr>
        <dsp:cNvPr id="0" name=""/>
        <dsp:cNvSpPr/>
      </dsp:nvSpPr>
      <dsp:spPr>
        <a:xfrm>
          <a:off x="0" y="97036"/>
          <a:ext cx="3123406" cy="187404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Si los accesos no funcionan, enviar correo a </a:t>
          </a:r>
          <a:r>
            <a:rPr lang="en-US" sz="2000" kern="1200">
              <a:hlinkClick xmlns:r="http://schemas.openxmlformats.org/officeDocument/2006/relationships" r:id="rId1"/>
            </a:rPr>
            <a:t>yoemprendojacr@mep.go.cr</a:t>
          </a:r>
          <a:endParaRPr lang="en-US" sz="2000" kern="1200"/>
        </a:p>
      </dsp:txBody>
      <dsp:txXfrm>
        <a:off x="0" y="97036"/>
        <a:ext cx="3123406" cy="1874043"/>
      </dsp:txXfrm>
    </dsp:sp>
    <dsp:sp modelId="{DA70D1D4-4DD5-473C-94BB-083166DA614C}">
      <dsp:nvSpPr>
        <dsp:cNvPr id="0" name=""/>
        <dsp:cNvSpPr/>
      </dsp:nvSpPr>
      <dsp:spPr>
        <a:xfrm>
          <a:off x="3435746" y="97036"/>
          <a:ext cx="3123406" cy="1874043"/>
        </a:xfrm>
        <a:prstGeom prst="rect">
          <a:avLst/>
        </a:prstGeom>
        <a:gradFill rotWithShape="0">
          <a:gsLst>
            <a:gs pos="0">
              <a:schemeClr val="accent5">
                <a:hueOff val="-1689636"/>
                <a:satOff val="-4355"/>
                <a:lumOff val="-294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689636"/>
                <a:satOff val="-4355"/>
                <a:lumOff val="-294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689636"/>
                <a:satOff val="-4355"/>
                <a:lumOff val="-294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El correo está habilitado tanto para estudiantes como docentes.</a:t>
          </a:r>
        </a:p>
      </dsp:txBody>
      <dsp:txXfrm>
        <a:off x="3435746" y="97036"/>
        <a:ext cx="3123406" cy="1874043"/>
      </dsp:txXfrm>
    </dsp:sp>
    <dsp:sp modelId="{5A8D50B5-7D40-4A9F-B370-AE2BEB332B26}">
      <dsp:nvSpPr>
        <dsp:cNvPr id="0" name=""/>
        <dsp:cNvSpPr/>
      </dsp:nvSpPr>
      <dsp:spPr>
        <a:xfrm>
          <a:off x="6871493" y="97036"/>
          <a:ext cx="3123406" cy="1874043"/>
        </a:xfrm>
        <a:prstGeom prst="rect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Indicar en el correo nombre de usuario y colegio al que pertenece.</a:t>
          </a:r>
        </a:p>
      </dsp:txBody>
      <dsp:txXfrm>
        <a:off x="6871493" y="97036"/>
        <a:ext cx="3123406" cy="1874043"/>
      </dsp:txXfrm>
    </dsp:sp>
    <dsp:sp modelId="{875D2EAD-7E79-4EEA-9A16-D7E435FE08CD}">
      <dsp:nvSpPr>
        <dsp:cNvPr id="0" name=""/>
        <dsp:cNvSpPr/>
      </dsp:nvSpPr>
      <dsp:spPr>
        <a:xfrm>
          <a:off x="1717873" y="2283420"/>
          <a:ext cx="3123406" cy="1874043"/>
        </a:xfrm>
        <a:prstGeom prst="rect">
          <a:avLst/>
        </a:prstGeom>
        <a:gradFill rotWithShape="0">
          <a:gsLst>
            <a:gs pos="0">
              <a:schemeClr val="accent5">
                <a:hueOff val="-5068907"/>
                <a:satOff val="-13064"/>
                <a:lumOff val="-882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068907"/>
                <a:satOff val="-13064"/>
                <a:lumOff val="-882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068907"/>
                <a:satOff val="-13064"/>
                <a:lumOff val="-882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Se puede ingresar desde PC o dispositivo movil</a:t>
          </a:r>
        </a:p>
      </dsp:txBody>
      <dsp:txXfrm>
        <a:off x="1717873" y="2283420"/>
        <a:ext cx="3123406" cy="1874043"/>
      </dsp:txXfrm>
    </dsp:sp>
    <dsp:sp modelId="{40B05F60-A840-4738-8166-F43158C9C13C}">
      <dsp:nvSpPr>
        <dsp:cNvPr id="0" name=""/>
        <dsp:cNvSpPr/>
      </dsp:nvSpPr>
      <dsp:spPr>
        <a:xfrm>
          <a:off x="5153620" y="2283420"/>
          <a:ext cx="3123406" cy="1874043"/>
        </a:xfrm>
        <a:prstGeom prst="rec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/>
            <a:t>Fecha</a:t>
          </a:r>
          <a:r>
            <a:rPr lang="en-US" sz="2000" kern="1200" dirty="0"/>
            <a:t> de </a:t>
          </a:r>
          <a:r>
            <a:rPr lang="en-US" sz="2000" kern="1200" dirty="0" err="1"/>
            <a:t>finalización</a:t>
          </a:r>
          <a:r>
            <a:rPr lang="en-US" sz="2000" kern="1200" dirty="0"/>
            <a:t>:   27 de </a:t>
          </a:r>
          <a:r>
            <a:rPr lang="en-US" sz="2000" kern="1200" dirty="0" err="1"/>
            <a:t>octubre</a:t>
          </a:r>
          <a:r>
            <a:rPr lang="en-US" sz="2000" kern="1200" dirty="0"/>
            <a:t> 2023</a:t>
          </a:r>
        </a:p>
      </dsp:txBody>
      <dsp:txXfrm>
        <a:off x="5153620" y="2283420"/>
        <a:ext cx="3123406" cy="18740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8E5973-83DC-4931-A191-CF827568B758}">
      <dsp:nvSpPr>
        <dsp:cNvPr id="0" name=""/>
        <dsp:cNvSpPr/>
      </dsp:nvSpPr>
      <dsp:spPr>
        <a:xfrm>
          <a:off x="0" y="97036"/>
          <a:ext cx="3123406" cy="187404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Es una nueva plataforma </a:t>
          </a:r>
          <a:endParaRPr lang="en-US" sz="2400" kern="1200" dirty="0"/>
        </a:p>
      </dsp:txBody>
      <dsp:txXfrm>
        <a:off x="0" y="97036"/>
        <a:ext cx="3123406" cy="1874043"/>
      </dsp:txXfrm>
    </dsp:sp>
    <dsp:sp modelId="{433D07C3-BD74-4CCC-A2E5-E5778921CC63}">
      <dsp:nvSpPr>
        <dsp:cNvPr id="0" name=""/>
        <dsp:cNvSpPr/>
      </dsp:nvSpPr>
      <dsp:spPr>
        <a:xfrm>
          <a:off x="3435746" y="97036"/>
          <a:ext cx="3123406" cy="187404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Sin </a:t>
          </a:r>
          <a:r>
            <a:rPr lang="en-US" sz="2400" kern="1200" dirty="0" err="1"/>
            <a:t>importar</a:t>
          </a:r>
          <a:r>
            <a:rPr lang="en-US" sz="2400" kern="1200" dirty="0"/>
            <a:t> la </a:t>
          </a:r>
          <a:r>
            <a:rPr lang="en-US" sz="2400" kern="1200" dirty="0" err="1"/>
            <a:t>duración</a:t>
          </a:r>
          <a:r>
            <a:rPr lang="en-US" sz="2400" kern="1200" dirty="0"/>
            <a:t>, se </a:t>
          </a:r>
          <a:r>
            <a:rPr lang="en-US" sz="2400" kern="1200" dirty="0" err="1"/>
            <a:t>validan</a:t>
          </a:r>
          <a:r>
            <a:rPr lang="en-US" sz="2400" kern="1200" dirty="0"/>
            <a:t> las 30 horas al </a:t>
          </a:r>
          <a:r>
            <a:rPr lang="en-US" sz="2400" kern="1200" dirty="0" err="1"/>
            <a:t>presentar</a:t>
          </a:r>
          <a:r>
            <a:rPr lang="en-US" sz="2400" kern="1200" dirty="0"/>
            <a:t> </a:t>
          </a:r>
          <a:r>
            <a:rPr lang="en-US" sz="2400" kern="1200" dirty="0" err="1"/>
            <a:t>certificado</a:t>
          </a:r>
          <a:r>
            <a:rPr lang="en-US" sz="2400" kern="1200" dirty="0"/>
            <a:t> de </a:t>
          </a:r>
          <a:r>
            <a:rPr lang="en-US" sz="2400" kern="1200" dirty="0" err="1"/>
            <a:t>yo</a:t>
          </a:r>
          <a:r>
            <a:rPr lang="en-US" sz="2400" kern="1200" dirty="0"/>
            <a:t> </a:t>
          </a:r>
          <a:r>
            <a:rPr lang="en-US" sz="2400" kern="1200" dirty="0" err="1"/>
            <a:t>emprendo</a:t>
          </a:r>
          <a:r>
            <a:rPr lang="en-US" sz="2400" kern="1200" dirty="0"/>
            <a:t> al </a:t>
          </a:r>
          <a:r>
            <a:rPr lang="en-US" sz="2400" kern="1200" dirty="0" err="1"/>
            <a:t>docente</a:t>
          </a:r>
          <a:r>
            <a:rPr lang="en-US" sz="2400" kern="1200" dirty="0"/>
            <a:t>.</a:t>
          </a:r>
        </a:p>
      </dsp:txBody>
      <dsp:txXfrm>
        <a:off x="3435746" y="97036"/>
        <a:ext cx="3123406" cy="1874043"/>
      </dsp:txXfrm>
    </dsp:sp>
    <dsp:sp modelId="{6BA7006B-0BE3-4D5C-A1F5-7DE4DAA1EF26}">
      <dsp:nvSpPr>
        <dsp:cNvPr id="0" name=""/>
        <dsp:cNvSpPr/>
      </dsp:nvSpPr>
      <dsp:spPr>
        <a:xfrm>
          <a:off x="6871493" y="97036"/>
          <a:ext cx="3123406" cy="187404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 err="1"/>
            <a:t>Usuarios</a:t>
          </a:r>
          <a:r>
            <a:rPr lang="en-US" sz="2400" kern="1200" dirty="0"/>
            <a:t> y </a:t>
          </a:r>
          <a:r>
            <a:rPr lang="en-US" sz="2400" kern="1200" dirty="0" err="1"/>
            <a:t>contraseñas</a:t>
          </a:r>
          <a:r>
            <a:rPr lang="en-US" sz="2400" kern="1200" dirty="0"/>
            <a:t> en enlace de </a:t>
          </a:r>
          <a:r>
            <a:rPr lang="en-US" sz="2400" kern="1200" dirty="0" err="1"/>
            <a:t>cada</a:t>
          </a:r>
          <a:r>
            <a:rPr lang="en-US" sz="2400" kern="1200" dirty="0"/>
            <a:t> colegio</a:t>
          </a:r>
        </a:p>
      </dsp:txBody>
      <dsp:txXfrm>
        <a:off x="6871493" y="97036"/>
        <a:ext cx="3123406" cy="1874043"/>
      </dsp:txXfrm>
    </dsp:sp>
    <dsp:sp modelId="{FB7ABBDB-C221-4CF3-883D-CE2A9217F21B}">
      <dsp:nvSpPr>
        <dsp:cNvPr id="0" name=""/>
        <dsp:cNvSpPr/>
      </dsp:nvSpPr>
      <dsp:spPr>
        <a:xfrm>
          <a:off x="1717873" y="2283420"/>
          <a:ext cx="3123406" cy="187404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Los </a:t>
          </a:r>
          <a:r>
            <a:rPr lang="en-US" sz="2400" kern="1200" dirty="0"/>
            <a:t>y las </a:t>
          </a:r>
          <a:r>
            <a:rPr lang="en-US" sz="2400" kern="1200" dirty="0" err="1"/>
            <a:t>tutoras</a:t>
          </a:r>
          <a:r>
            <a:rPr lang="en-US" sz="2400" kern="1200" dirty="0"/>
            <a:t> </a:t>
          </a:r>
          <a:r>
            <a:rPr lang="en-US" sz="2400" kern="1200" dirty="0" err="1"/>
            <a:t>podrán</a:t>
          </a:r>
          <a:r>
            <a:rPr lang="en-US" sz="2400" kern="1200" dirty="0"/>
            <a:t> </a:t>
          </a:r>
          <a:r>
            <a:rPr lang="en-US" sz="2400" kern="1200" dirty="0" err="1"/>
            <a:t>visualizar</a:t>
          </a:r>
          <a:r>
            <a:rPr lang="en-US" sz="2400" kern="1200" dirty="0"/>
            <a:t> </a:t>
          </a:r>
          <a:r>
            <a:rPr lang="en-US" sz="2400" kern="1200" dirty="0" err="1"/>
            <a:t>todos</a:t>
          </a:r>
          <a:r>
            <a:rPr lang="en-US" sz="2400" kern="1200" dirty="0"/>
            <a:t> los </a:t>
          </a:r>
          <a:r>
            <a:rPr lang="en-US" sz="2400" kern="1200" dirty="0" err="1"/>
            <a:t>estudiantes</a:t>
          </a:r>
          <a:r>
            <a:rPr lang="en-US" sz="2400" kern="1200" dirty="0"/>
            <a:t> de </a:t>
          </a:r>
          <a:r>
            <a:rPr lang="en-US" sz="2400" kern="1200" dirty="0" err="1"/>
            <a:t>su</a:t>
          </a:r>
          <a:r>
            <a:rPr lang="en-US" sz="2400" kern="1200" dirty="0"/>
            <a:t> </a:t>
          </a:r>
          <a:r>
            <a:rPr lang="en-US" sz="2400" kern="1200" dirty="0" err="1"/>
            <a:t>centro</a:t>
          </a:r>
          <a:r>
            <a:rPr lang="en-US" sz="2400" kern="1200" dirty="0"/>
            <a:t> </a:t>
          </a:r>
          <a:r>
            <a:rPr lang="en-US" sz="2400" kern="1200" dirty="0" err="1"/>
            <a:t>educativo</a:t>
          </a:r>
          <a:endParaRPr lang="en-US" sz="2400" kern="1200" dirty="0"/>
        </a:p>
      </dsp:txBody>
      <dsp:txXfrm>
        <a:off x="1717873" y="2283420"/>
        <a:ext cx="3123406" cy="1874043"/>
      </dsp:txXfrm>
    </dsp:sp>
    <dsp:sp modelId="{541F402F-C82C-43E8-8FF1-7E7575ECCE1A}">
      <dsp:nvSpPr>
        <dsp:cNvPr id="0" name=""/>
        <dsp:cNvSpPr/>
      </dsp:nvSpPr>
      <dsp:spPr>
        <a:xfrm>
          <a:off x="5153620" y="2283420"/>
          <a:ext cx="3123406" cy="1874043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 err="1"/>
            <a:t>Usuario</a:t>
          </a:r>
          <a:r>
            <a:rPr lang="en-US" sz="2400" kern="1200" dirty="0"/>
            <a:t> NO ES CORREO MEP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 dirty="0"/>
        </a:p>
      </dsp:txBody>
      <dsp:txXfrm>
        <a:off x="5153620" y="2283420"/>
        <a:ext cx="3123406" cy="18740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625FF-FAA8-AD86-59FF-0FF828F7EE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578F68-7405-4934-B509-F7EF4D32BC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18673C-D86D-94B4-4524-C64B22D2C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F70AE-487F-42B9-B93D-D2083B339E2D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93FB3-6353-B33E-20E8-F5A12025F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E37968-E768-CD69-018C-B08FF310F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8BAC-3981-48D5-94B1-2634787BD9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48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7191D-8072-5B84-0254-E21693E15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C567F1-4B1A-9F1A-2211-996B3DECD9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13EAD0-2F8A-4659-C9A7-B49B230D9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F70AE-487F-42B9-B93D-D2083B339E2D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A4D511-ECD7-DCF0-6E45-F5424F852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8CCE4B-36EC-298B-F5F0-3DD1401FF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8BAC-3981-48D5-94B1-2634787BD9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02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443C25-3A3B-1EBA-5383-9255634626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BFF078-54D4-19C0-DB00-A1A05D21E6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065EF4-9ED1-19C5-4D94-91F2F4A10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F70AE-487F-42B9-B93D-D2083B339E2D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46A2D2-FF25-7551-5FF4-716C9E283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C006A1-3574-F7D4-9735-42E8450C0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8BAC-3981-48D5-94B1-2634787BD9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322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6CD38-A14A-2DA5-D8B8-CD0083907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838A7-B102-8FC7-A060-2FEE3FE3C9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72BB43-9720-C96F-DF7D-509A02BD1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F70AE-487F-42B9-B93D-D2083B339E2D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CB841-F825-AB75-F8B4-ECF8F090C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389C82-6CFF-D2FC-03A5-7B389BE47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8BAC-3981-48D5-94B1-2634787BD9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719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B1B8A-91BC-47B4-45BB-4A431C41F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1EB8A-78B0-FB25-5BED-7DB16ADE7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0D977-78C5-AB23-9735-7D701E936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F70AE-487F-42B9-B93D-D2083B339E2D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8C4C6-A0B7-8288-ACE1-115ACD741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718D47-18A0-FE06-17C5-E334CE033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8BAC-3981-48D5-94B1-2634787BD9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587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C4E5E-4009-1414-9060-31B064556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87596-A90C-0AA4-F127-3A3380E43E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72B28-A24A-7D1D-CFA2-0448336BC9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DFCE5A-8558-D469-7C1D-1BECBF033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F70AE-487F-42B9-B93D-D2083B339E2D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7FE3BE-CC52-1C31-E3AF-BF7F9A2FA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0D777-38DB-3476-B60F-3F521F110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8BAC-3981-48D5-94B1-2634787BD9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68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7F41A-3B45-D4B4-12C7-B17B1C203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72A2BB-5D6A-D5F8-D1F8-AC42C3CC15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33F8AB-6403-D43A-FC42-45A8B6A965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1D145F-F380-5E62-1F90-FBFF46C5FA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D226B0-E635-A990-72E9-1B1C4EB9F2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A06FDA-0748-3141-27E5-DE1531C77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F70AE-487F-42B9-B93D-D2083B339E2D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CF7547-4C2E-5E84-E427-40CA34FF1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DDB3FA-2F8E-3E0B-4003-B6376B9BC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8BAC-3981-48D5-94B1-2634787BD9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822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C6868-79AD-ECC4-69A1-A4B3D5AA8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E9A7A6-BFE4-8C63-EB76-F0818B239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F70AE-487F-42B9-B93D-D2083B339E2D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BAAC78-3EDF-5826-EF71-40254BA1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433F95-1F8D-C44C-E648-9CE012F55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8BAC-3981-48D5-94B1-2634787BD9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86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F859F0-1521-E41B-AC03-DAA850D96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F70AE-487F-42B9-B93D-D2083B339E2D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E4092A-DA44-1021-602F-B73FCDD4D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5C9813-61A1-E6B6-3317-74A255A47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8BAC-3981-48D5-94B1-2634787BD9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596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A4B5F-5E50-E2A4-9487-8EB4108AC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AAA08E-ABB7-BD98-A3E5-4620EF937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EA3FDD-D8BF-D06B-B2F7-842AEFDEF5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F1DA25-8A4B-5E73-252E-683260FCF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F70AE-487F-42B9-B93D-D2083B339E2D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5107C4-4F68-E581-71DD-F307B396A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7C4931-7440-AB5D-233A-1BFFBD210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8BAC-3981-48D5-94B1-2634787BD9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997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E133A-C79C-2F4F-5DD0-6C76ABC7E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08D452-1097-0A40-7D7B-BF61BDF66C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38B970-D11E-B2B4-B6BA-947B090DFE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465B99-1DA1-E5D9-E23C-0DDC0EE69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F70AE-487F-42B9-B93D-D2083B339E2D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833718-BE28-EF6C-4A30-34249A43A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0F4D67-7C3A-D133-ECC3-A6E621F6A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28BAC-3981-48D5-94B1-2634787BD9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599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F303DD-A09A-9304-DA0F-C86F5479F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E0CC16-5633-D24D-10FD-84501EB0B1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2A71CB-934E-19E0-B30B-C7C94C3F64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F70AE-487F-42B9-B93D-D2083B339E2D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17D317-B0DE-DE70-FD29-CEA3E4907C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C299E-9592-4B62-EF06-C8987422EE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28BAC-3981-48D5-94B1-2634787BD9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157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mailto:yoemprendojacr@mep.go.cr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11">
            <a:extLst>
              <a:ext uri="{FF2B5EF4-FFF2-40B4-BE49-F238E27FC236}">
                <a16:creationId xmlns:a16="http://schemas.microsoft.com/office/drawing/2014/main" id="{7B6C81B6-18C4-488F-8D84-8A8CA8275B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335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EB423F-CC4D-29FA-8B41-7167113920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001" y="2599637"/>
            <a:ext cx="3181758" cy="795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5919E4-89E9-B6E8-9BEB-D74340A6DA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5" t="30160" r="26719" b="33621"/>
          <a:stretch/>
        </p:blipFill>
        <p:spPr>
          <a:xfrm>
            <a:off x="3595255" y="620210"/>
            <a:ext cx="3803072" cy="18680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B86EFC-5ADC-65A7-6735-CA48FA2AE7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2732" y="3401852"/>
            <a:ext cx="10612192" cy="2887686"/>
          </a:xfrm>
        </p:spPr>
        <p:txBody>
          <a:bodyPr anchor="ctr">
            <a:normAutofit fontScale="90000"/>
          </a:bodyPr>
          <a:lstStyle/>
          <a:p>
            <a:r>
              <a:rPr lang="en-US" sz="7200" b="1" dirty="0" err="1"/>
              <a:t>Sesión</a:t>
            </a:r>
            <a:r>
              <a:rPr lang="en-US" sz="7200" b="1" dirty="0"/>
              <a:t> de </a:t>
            </a:r>
            <a:r>
              <a:rPr lang="en-US" sz="7200" b="1" dirty="0" err="1"/>
              <a:t>Inducción</a:t>
            </a:r>
            <a:br>
              <a:rPr lang="en-US" sz="7200" b="1" dirty="0"/>
            </a:br>
            <a:r>
              <a:rPr lang="en-US" sz="7200" b="1" dirty="0"/>
              <a:t>Servicio Comunal Estudiantil</a:t>
            </a:r>
            <a:br>
              <a:rPr lang="en-US" sz="7200" b="1" dirty="0"/>
            </a:br>
            <a:r>
              <a:rPr lang="en-US" sz="7200" b="1" dirty="0" err="1"/>
              <a:t>Yo</a:t>
            </a:r>
            <a:r>
              <a:rPr lang="en-US" sz="7200" b="1" dirty="0"/>
              <a:t> </a:t>
            </a:r>
            <a:r>
              <a:rPr lang="en-US" sz="7200" b="1" dirty="0" err="1"/>
              <a:t>Emprendo</a:t>
            </a:r>
            <a:r>
              <a:rPr lang="en-US" sz="7200" b="1" dirty="0"/>
              <a:t> </a:t>
            </a:r>
          </a:p>
        </p:txBody>
      </p:sp>
      <p:pic>
        <p:nvPicPr>
          <p:cNvPr id="44" name="Picture 2" descr="Logo MEP -">
            <a:extLst>
              <a:ext uri="{FF2B5EF4-FFF2-40B4-BE49-F238E27FC236}">
                <a16:creationId xmlns:a16="http://schemas.microsoft.com/office/drawing/2014/main" id="{2D6F43D0-8869-87A6-F0B7-7AE02E72DE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555" y="734175"/>
            <a:ext cx="2884855" cy="2160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" y="961048"/>
            <a:ext cx="3121713" cy="1718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3038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6D22FA1E-E02A-4FC5-BBA6-577D6DA0C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33" name="Freeform: Shape 1032">
            <a:extLst>
              <a:ext uri="{FF2B5EF4-FFF2-40B4-BE49-F238E27FC236}">
                <a16:creationId xmlns:a16="http://schemas.microsoft.com/office/drawing/2014/main" id="{05D27520-F270-4F3D-A46E-76A337B6E1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315529 w 12192000"/>
              <a:gd name="connsiteY0" fmla="*/ 4323896 h 6858000"/>
              <a:gd name="connsiteX1" fmla="*/ 6295588 w 12192000"/>
              <a:gd name="connsiteY1" fmla="*/ 4367579 h 6858000"/>
              <a:gd name="connsiteX2" fmla="*/ 6219229 w 12192000"/>
              <a:gd name="connsiteY2" fmla="*/ 4436818 h 6858000"/>
              <a:gd name="connsiteX3" fmla="*/ 6065687 w 12192000"/>
              <a:gd name="connsiteY3" fmla="*/ 4637204 h 6858000"/>
              <a:gd name="connsiteX4" fmla="*/ 5727387 w 12192000"/>
              <a:gd name="connsiteY4" fmla="*/ 5460076 h 6858000"/>
              <a:gd name="connsiteX5" fmla="*/ 5620972 w 12192000"/>
              <a:gd name="connsiteY5" fmla="*/ 5725836 h 6858000"/>
              <a:gd name="connsiteX6" fmla="*/ 5707795 w 12192000"/>
              <a:gd name="connsiteY6" fmla="*/ 5790089 h 6858000"/>
              <a:gd name="connsiteX7" fmla="*/ 5554627 w 12192000"/>
              <a:gd name="connsiteY7" fmla="*/ 6078873 h 6858000"/>
              <a:gd name="connsiteX8" fmla="*/ 5373489 w 12192000"/>
              <a:gd name="connsiteY8" fmla="*/ 6402408 h 6858000"/>
              <a:gd name="connsiteX9" fmla="*/ 5099999 w 12192000"/>
              <a:gd name="connsiteY9" fmla="*/ 6827527 h 6858000"/>
              <a:gd name="connsiteX10" fmla="*/ 5078133 w 12192000"/>
              <a:gd name="connsiteY10" fmla="*/ 6857998 h 6858000"/>
              <a:gd name="connsiteX11" fmla="*/ 9179960 w 12192000"/>
              <a:gd name="connsiteY11" fmla="*/ 6857998 h 6858000"/>
              <a:gd name="connsiteX12" fmla="*/ 9179960 w 12192000"/>
              <a:gd name="connsiteY12" fmla="*/ 4323896 h 6858000"/>
              <a:gd name="connsiteX13" fmla="*/ 0 w 12192000"/>
              <a:gd name="connsiteY13" fmla="*/ 0 h 6858000"/>
              <a:gd name="connsiteX14" fmla="*/ 5872711 w 12192000"/>
              <a:gd name="connsiteY14" fmla="*/ 0 h 6858000"/>
              <a:gd name="connsiteX15" fmla="*/ 5885421 w 12192000"/>
              <a:gd name="connsiteY15" fmla="*/ 20207 h 6858000"/>
              <a:gd name="connsiteX16" fmla="*/ 5925300 w 12192000"/>
              <a:gd name="connsiteY16" fmla="*/ 48911 h 6858000"/>
              <a:gd name="connsiteX17" fmla="*/ 5940039 w 12192000"/>
              <a:gd name="connsiteY17" fmla="*/ 101212 h 6858000"/>
              <a:gd name="connsiteX18" fmla="*/ 5969942 w 12192000"/>
              <a:gd name="connsiteY18" fmla="*/ 311282 h 6858000"/>
              <a:gd name="connsiteX19" fmla="*/ 5961238 w 12192000"/>
              <a:gd name="connsiteY19" fmla="*/ 357643 h 6858000"/>
              <a:gd name="connsiteX20" fmla="*/ 5917195 w 12192000"/>
              <a:gd name="connsiteY20" fmla="*/ 420369 h 6858000"/>
              <a:gd name="connsiteX21" fmla="*/ 5882753 w 12192000"/>
              <a:gd name="connsiteY21" fmla="*/ 556832 h 6858000"/>
              <a:gd name="connsiteX22" fmla="*/ 5814490 w 12192000"/>
              <a:gd name="connsiteY22" fmla="*/ 757416 h 6858000"/>
              <a:gd name="connsiteX23" fmla="*/ 5780064 w 12192000"/>
              <a:gd name="connsiteY23" fmla="*/ 817804 h 6858000"/>
              <a:gd name="connsiteX24" fmla="*/ 5808232 w 12192000"/>
              <a:gd name="connsiteY24" fmla="*/ 850533 h 6858000"/>
              <a:gd name="connsiteX25" fmla="*/ 5906473 w 12192000"/>
              <a:gd name="connsiteY25" fmla="*/ 1076571 h 6858000"/>
              <a:gd name="connsiteX26" fmla="*/ 5778623 w 12192000"/>
              <a:gd name="connsiteY26" fmla="*/ 1369280 h 6858000"/>
              <a:gd name="connsiteX27" fmla="*/ 5710841 w 12192000"/>
              <a:gd name="connsiteY27" fmla="*/ 1462628 h 6858000"/>
              <a:gd name="connsiteX28" fmla="*/ 5846774 w 12192000"/>
              <a:gd name="connsiteY28" fmla="*/ 1455933 h 6858000"/>
              <a:gd name="connsiteX29" fmla="*/ 5897329 w 12192000"/>
              <a:gd name="connsiteY29" fmla="*/ 1553073 h 6858000"/>
              <a:gd name="connsiteX30" fmla="*/ 5919735 w 12192000"/>
              <a:gd name="connsiteY30" fmla="*/ 1602736 h 6858000"/>
              <a:gd name="connsiteX31" fmla="*/ 6057874 w 12192000"/>
              <a:gd name="connsiteY31" fmla="*/ 1910648 h 6858000"/>
              <a:gd name="connsiteX32" fmla="*/ 6039719 w 12192000"/>
              <a:gd name="connsiteY32" fmla="*/ 2010547 h 6858000"/>
              <a:gd name="connsiteX33" fmla="*/ 5841713 w 12192000"/>
              <a:gd name="connsiteY33" fmla="*/ 2520599 h 6858000"/>
              <a:gd name="connsiteX34" fmla="*/ 6071734 w 12192000"/>
              <a:gd name="connsiteY34" fmla="*/ 2593468 h 6858000"/>
              <a:gd name="connsiteX35" fmla="*/ 6092050 w 12192000"/>
              <a:gd name="connsiteY35" fmla="*/ 2806646 h 6858000"/>
              <a:gd name="connsiteX36" fmla="*/ 6215122 w 12192000"/>
              <a:gd name="connsiteY36" fmla="*/ 3021197 h 6858000"/>
              <a:gd name="connsiteX37" fmla="*/ 6338100 w 12192000"/>
              <a:gd name="connsiteY37" fmla="*/ 3178087 h 6858000"/>
              <a:gd name="connsiteX38" fmla="*/ 6343927 w 12192000"/>
              <a:gd name="connsiteY38" fmla="*/ 3194685 h 6858000"/>
              <a:gd name="connsiteX39" fmla="*/ 6343850 w 12192000"/>
              <a:gd name="connsiteY39" fmla="*/ 3201174 h 6858000"/>
              <a:gd name="connsiteX40" fmla="*/ 6366375 w 12192000"/>
              <a:gd name="connsiteY40" fmla="*/ 3271251 h 6858000"/>
              <a:gd name="connsiteX41" fmla="*/ 6369430 w 12192000"/>
              <a:gd name="connsiteY41" fmla="*/ 3276240 h 6858000"/>
              <a:gd name="connsiteX42" fmla="*/ 6392405 w 12192000"/>
              <a:gd name="connsiteY42" fmla="*/ 3360437 h 6858000"/>
              <a:gd name="connsiteX43" fmla="*/ 6397993 w 12192000"/>
              <a:gd name="connsiteY43" fmla="*/ 3390203 h 6858000"/>
              <a:gd name="connsiteX44" fmla="*/ 6394652 w 12192000"/>
              <a:gd name="connsiteY44" fmla="*/ 3402205 h 6858000"/>
              <a:gd name="connsiteX45" fmla="*/ 6366662 w 12192000"/>
              <a:gd name="connsiteY45" fmla="*/ 3442044 h 6858000"/>
              <a:gd name="connsiteX46" fmla="*/ 6320915 w 12192000"/>
              <a:gd name="connsiteY46" fmla="*/ 3701547 h 6858000"/>
              <a:gd name="connsiteX47" fmla="*/ 6364618 w 12192000"/>
              <a:gd name="connsiteY47" fmla="*/ 3743844 h 6858000"/>
              <a:gd name="connsiteX48" fmla="*/ 6370409 w 12192000"/>
              <a:gd name="connsiteY48" fmla="*/ 3754454 h 6858000"/>
              <a:gd name="connsiteX49" fmla="*/ 6373773 w 12192000"/>
              <a:gd name="connsiteY49" fmla="*/ 3768237 h 6858000"/>
              <a:gd name="connsiteX50" fmla="*/ 6375298 w 12192000"/>
              <a:gd name="connsiteY50" fmla="*/ 3796540 h 6858000"/>
              <a:gd name="connsiteX51" fmla="*/ 6253487 w 12192000"/>
              <a:gd name="connsiteY51" fmla="*/ 3856948 h 6858000"/>
              <a:gd name="connsiteX52" fmla="*/ 6385416 w 12192000"/>
              <a:gd name="connsiteY52" fmla="*/ 4014409 h 6858000"/>
              <a:gd name="connsiteX53" fmla="*/ 6374795 w 12192000"/>
              <a:gd name="connsiteY53" fmla="*/ 4038554 h 6858000"/>
              <a:gd name="connsiteX54" fmla="*/ 6351015 w 12192000"/>
              <a:gd name="connsiteY54" fmla="*/ 4150489 h 6858000"/>
              <a:gd name="connsiteX55" fmla="*/ 6340821 w 12192000"/>
              <a:gd name="connsiteY55" fmla="*/ 4212706 h 6858000"/>
              <a:gd name="connsiteX56" fmla="*/ 12191999 w 12192000"/>
              <a:gd name="connsiteY56" fmla="*/ 4212706 h 6858000"/>
              <a:gd name="connsiteX57" fmla="*/ 12191999 w 12192000"/>
              <a:gd name="connsiteY57" fmla="*/ 0 h 6858000"/>
              <a:gd name="connsiteX58" fmla="*/ 12192000 w 12192000"/>
              <a:gd name="connsiteY58" fmla="*/ 0 h 6858000"/>
              <a:gd name="connsiteX59" fmla="*/ 12192000 w 12192000"/>
              <a:gd name="connsiteY59" fmla="*/ 6858000 h 6858000"/>
              <a:gd name="connsiteX60" fmla="*/ 12191999 w 12192000"/>
              <a:gd name="connsiteY60" fmla="*/ 6858000 h 6858000"/>
              <a:gd name="connsiteX61" fmla="*/ 12191999 w 12192000"/>
              <a:gd name="connsiteY61" fmla="*/ 4323902 h 6858000"/>
              <a:gd name="connsiteX62" fmla="*/ 9307672 w 12192000"/>
              <a:gd name="connsiteY62" fmla="*/ 4323902 h 6858000"/>
              <a:gd name="connsiteX63" fmla="*/ 9307672 w 12192000"/>
              <a:gd name="connsiteY63" fmla="*/ 6858000 h 6858000"/>
              <a:gd name="connsiteX64" fmla="*/ 0 w 12192000"/>
              <a:gd name="connsiteY6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2192000" h="6858000">
                <a:moveTo>
                  <a:pt x="6315529" y="4323896"/>
                </a:moveTo>
                <a:lnTo>
                  <a:pt x="6295588" y="4367579"/>
                </a:lnTo>
                <a:cubicBezTo>
                  <a:pt x="6278024" y="4397022"/>
                  <a:pt x="6253813" y="4421099"/>
                  <a:pt x="6219229" y="4436818"/>
                </a:cubicBezTo>
                <a:cubicBezTo>
                  <a:pt x="6148079" y="4469666"/>
                  <a:pt x="6116436" y="4572066"/>
                  <a:pt x="6065687" y="4637204"/>
                </a:cubicBezTo>
                <a:cubicBezTo>
                  <a:pt x="5888713" y="4862696"/>
                  <a:pt x="5773979" y="5125824"/>
                  <a:pt x="5727387" y="5460076"/>
                </a:cubicBezTo>
                <a:cubicBezTo>
                  <a:pt x="5714326" y="5552523"/>
                  <a:pt x="5656974" y="5638673"/>
                  <a:pt x="5620972" y="5725836"/>
                </a:cubicBezTo>
                <a:cubicBezTo>
                  <a:pt x="5641553" y="5779043"/>
                  <a:pt x="5738619" y="5631221"/>
                  <a:pt x="5707795" y="5790089"/>
                </a:cubicBezTo>
                <a:cubicBezTo>
                  <a:pt x="5684453" y="5909876"/>
                  <a:pt x="5617437" y="5996827"/>
                  <a:pt x="5554627" y="6078873"/>
                </a:cubicBezTo>
                <a:cubicBezTo>
                  <a:pt x="5482491" y="6172498"/>
                  <a:pt x="5402203" y="6253366"/>
                  <a:pt x="5373489" y="6402408"/>
                </a:cubicBezTo>
                <a:cubicBezTo>
                  <a:pt x="5371924" y="6410357"/>
                  <a:pt x="5276557" y="6577417"/>
                  <a:pt x="5099999" y="6827527"/>
                </a:cubicBezTo>
                <a:lnTo>
                  <a:pt x="5078133" y="6857998"/>
                </a:lnTo>
                <a:lnTo>
                  <a:pt x="9179960" y="6857998"/>
                </a:lnTo>
                <a:lnTo>
                  <a:pt x="9179960" y="4323896"/>
                </a:lnTo>
                <a:close/>
                <a:moveTo>
                  <a:pt x="0" y="0"/>
                </a:moveTo>
                <a:lnTo>
                  <a:pt x="5872711" y="0"/>
                </a:lnTo>
                <a:lnTo>
                  <a:pt x="5885421" y="20207"/>
                </a:lnTo>
                <a:cubicBezTo>
                  <a:pt x="5896481" y="32882"/>
                  <a:pt x="5909484" y="42864"/>
                  <a:pt x="5925300" y="48911"/>
                </a:cubicBezTo>
                <a:cubicBezTo>
                  <a:pt x="5940498" y="54526"/>
                  <a:pt x="5945509" y="75042"/>
                  <a:pt x="5940039" y="101212"/>
                </a:cubicBezTo>
                <a:cubicBezTo>
                  <a:pt x="5921950" y="187894"/>
                  <a:pt x="5936667" y="254951"/>
                  <a:pt x="5969942" y="311282"/>
                </a:cubicBezTo>
                <a:cubicBezTo>
                  <a:pt x="5981709" y="330926"/>
                  <a:pt x="5977292" y="344422"/>
                  <a:pt x="5961238" y="357643"/>
                </a:cubicBezTo>
                <a:cubicBezTo>
                  <a:pt x="5942802" y="372223"/>
                  <a:pt x="5928461" y="393565"/>
                  <a:pt x="5917195" y="420369"/>
                </a:cubicBezTo>
                <a:cubicBezTo>
                  <a:pt x="5898701" y="463685"/>
                  <a:pt x="5889992" y="510050"/>
                  <a:pt x="5882753" y="556832"/>
                </a:cubicBezTo>
                <a:cubicBezTo>
                  <a:pt x="5871511" y="630206"/>
                  <a:pt x="5858246" y="700969"/>
                  <a:pt x="5814490" y="757416"/>
                </a:cubicBezTo>
                <a:cubicBezTo>
                  <a:pt x="5801465" y="774559"/>
                  <a:pt x="5791019" y="796511"/>
                  <a:pt x="5780064" y="817804"/>
                </a:cubicBezTo>
                <a:cubicBezTo>
                  <a:pt x="5783558" y="836359"/>
                  <a:pt x="5792196" y="849005"/>
                  <a:pt x="5808232" y="850533"/>
                </a:cubicBezTo>
                <a:cubicBezTo>
                  <a:pt x="5910296" y="860624"/>
                  <a:pt x="5905771" y="962632"/>
                  <a:pt x="5906473" y="1076571"/>
                </a:cubicBezTo>
                <a:cubicBezTo>
                  <a:pt x="5907545" y="1217584"/>
                  <a:pt x="5849973" y="1296799"/>
                  <a:pt x="5778623" y="1369280"/>
                </a:cubicBezTo>
                <a:cubicBezTo>
                  <a:pt x="5754207" y="1393852"/>
                  <a:pt x="5718605" y="1401742"/>
                  <a:pt x="5710841" y="1462628"/>
                </a:cubicBezTo>
                <a:cubicBezTo>
                  <a:pt x="5753463" y="1508141"/>
                  <a:pt x="5802053" y="1451295"/>
                  <a:pt x="5846774" y="1455933"/>
                </a:cubicBezTo>
                <a:cubicBezTo>
                  <a:pt x="5883727" y="1460129"/>
                  <a:pt x="5943609" y="1438568"/>
                  <a:pt x="5897329" y="1553073"/>
                </a:cubicBezTo>
                <a:cubicBezTo>
                  <a:pt x="5883856" y="1586627"/>
                  <a:pt x="5901366" y="1604100"/>
                  <a:pt x="5919735" y="1602736"/>
                </a:cubicBezTo>
                <a:cubicBezTo>
                  <a:pt x="6068526" y="1589022"/>
                  <a:pt x="6006837" y="1813624"/>
                  <a:pt x="6057874" y="1910648"/>
                </a:cubicBezTo>
                <a:cubicBezTo>
                  <a:pt x="6072264" y="1936644"/>
                  <a:pt x="6059978" y="1992417"/>
                  <a:pt x="6039719" y="2010547"/>
                </a:cubicBezTo>
                <a:cubicBezTo>
                  <a:pt x="5911143" y="2127229"/>
                  <a:pt x="5899692" y="2331836"/>
                  <a:pt x="5841713" y="2520599"/>
                </a:cubicBezTo>
                <a:cubicBezTo>
                  <a:pt x="5912636" y="2572423"/>
                  <a:pt x="5995799" y="2566926"/>
                  <a:pt x="6071734" y="2593468"/>
                </a:cubicBezTo>
                <a:cubicBezTo>
                  <a:pt x="6150607" y="2620843"/>
                  <a:pt x="6151703" y="2655507"/>
                  <a:pt x="6092050" y="2806646"/>
                </a:cubicBezTo>
                <a:cubicBezTo>
                  <a:pt x="6259331" y="2795420"/>
                  <a:pt x="6259331" y="2795420"/>
                  <a:pt x="6215122" y="3021197"/>
                </a:cubicBezTo>
                <a:cubicBezTo>
                  <a:pt x="6259035" y="3016573"/>
                  <a:pt x="6302431" y="3085300"/>
                  <a:pt x="6338100" y="3178087"/>
                </a:cubicBezTo>
                <a:lnTo>
                  <a:pt x="6343927" y="3194685"/>
                </a:lnTo>
                <a:lnTo>
                  <a:pt x="6343850" y="3201174"/>
                </a:lnTo>
                <a:cubicBezTo>
                  <a:pt x="6346866" y="3232770"/>
                  <a:pt x="6355995" y="3253323"/>
                  <a:pt x="6366375" y="3271251"/>
                </a:cubicBezTo>
                <a:lnTo>
                  <a:pt x="6369430" y="3276240"/>
                </a:lnTo>
                <a:lnTo>
                  <a:pt x="6392405" y="3360437"/>
                </a:lnTo>
                <a:lnTo>
                  <a:pt x="6397993" y="3390203"/>
                </a:lnTo>
                <a:lnTo>
                  <a:pt x="6394652" y="3402205"/>
                </a:lnTo>
                <a:cubicBezTo>
                  <a:pt x="6388505" y="3414621"/>
                  <a:pt x="6379344" y="3427747"/>
                  <a:pt x="6366662" y="3442044"/>
                </a:cubicBezTo>
                <a:cubicBezTo>
                  <a:pt x="6239481" y="3584662"/>
                  <a:pt x="6224938" y="3605480"/>
                  <a:pt x="6320915" y="3701547"/>
                </a:cubicBezTo>
                <a:lnTo>
                  <a:pt x="6364618" y="3743844"/>
                </a:lnTo>
                <a:lnTo>
                  <a:pt x="6370409" y="3754454"/>
                </a:lnTo>
                <a:lnTo>
                  <a:pt x="6373773" y="3768237"/>
                </a:lnTo>
                <a:cubicBezTo>
                  <a:pt x="6374277" y="3777528"/>
                  <a:pt x="6374207" y="3788146"/>
                  <a:pt x="6375298" y="3796540"/>
                </a:cubicBezTo>
                <a:cubicBezTo>
                  <a:pt x="6339717" y="3831045"/>
                  <a:pt x="6294642" y="3774365"/>
                  <a:pt x="6253487" y="3856948"/>
                </a:cubicBezTo>
                <a:lnTo>
                  <a:pt x="6385416" y="4014409"/>
                </a:lnTo>
                <a:lnTo>
                  <a:pt x="6374795" y="4038554"/>
                </a:lnTo>
                <a:cubicBezTo>
                  <a:pt x="6363579" y="4073249"/>
                  <a:pt x="6356895" y="4111559"/>
                  <a:pt x="6351015" y="4150489"/>
                </a:cubicBezTo>
                <a:lnTo>
                  <a:pt x="6340821" y="4212706"/>
                </a:lnTo>
                <a:lnTo>
                  <a:pt x="12191999" y="4212706"/>
                </a:lnTo>
                <a:lnTo>
                  <a:pt x="12191999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12191999" y="6858000"/>
                </a:lnTo>
                <a:lnTo>
                  <a:pt x="12191999" y="4323902"/>
                </a:lnTo>
                <a:lnTo>
                  <a:pt x="9307672" y="4323902"/>
                </a:lnTo>
                <a:lnTo>
                  <a:pt x="930767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457200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4C9D330-9D70-45A8-BA42-5BF9967DC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347949" cy="213727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Validación de Servicio Comunal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D6485D-DBDC-1004-3D76-33BE89ADC2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81785"/>
            <a:ext cx="4347948" cy="349517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/>
              <a:t>Cada estudiante deberá presentar el certificado de Yo emprendo y la Guia para planear al docente el cual tiene que subirlo al link de materiales.</a:t>
            </a:r>
          </a:p>
          <a:p>
            <a:r>
              <a:rPr lang="en-US" sz="2000"/>
              <a:t>Si el nombre del certificado tiene errores, el docente debe solicitar la corrección del mismo a </a:t>
            </a:r>
            <a:r>
              <a:rPr lang="en-US" sz="2000">
                <a:hlinkClick r:id="rId2"/>
              </a:rPr>
              <a:t>yoemprendojacr@mep.go.cr</a:t>
            </a:r>
            <a:endParaRPr lang="en-US" sz="20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FB775AB-A7F1-588A-63AA-B09D941500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5" t="30160" r="26719" b="33621"/>
          <a:stretch/>
        </p:blipFill>
        <p:spPr>
          <a:xfrm>
            <a:off x="6777309" y="986500"/>
            <a:ext cx="4797354" cy="23564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DB8B2F-3F39-59A4-F0ED-7757880C89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4" y="6386364"/>
            <a:ext cx="12090478" cy="302259"/>
          </a:xfrm>
          <a:prstGeom prst="rect">
            <a:avLst/>
          </a:prstGeom>
        </p:spPr>
      </p:pic>
      <p:pic>
        <p:nvPicPr>
          <p:cNvPr id="1026" name="Picture 2" descr="Logo MEP -">
            <a:extLst>
              <a:ext uri="{FF2B5EF4-FFF2-40B4-BE49-F238E27FC236}">
                <a16:creationId xmlns:a16="http://schemas.microsoft.com/office/drawing/2014/main" id="{B2661DC7-D352-4021-41BA-71156B1E11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56412" y="4667447"/>
            <a:ext cx="2183079" cy="1635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148" y="4375146"/>
            <a:ext cx="3599695" cy="1981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143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E02239D2-A05D-4A1C-9F06-FBA7FC730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AEF231E-D9D9-E01C-A59A-EE57687DD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538956"/>
            <a:ext cx="8985250" cy="111839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Información relevante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AD6053-2D4C-58E2-1F7C-A0DFF31917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" y="904240"/>
            <a:ext cx="749300" cy="18732"/>
          </a:xfrm>
          <a:prstGeom prst="rect">
            <a:avLst/>
          </a:prstGeom>
        </p:spPr>
      </p:pic>
      <p:pic>
        <p:nvPicPr>
          <p:cNvPr id="9" name="Picture 8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8DB1C79C-9ECC-FD70-FC1A-3104D365A4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5" t="30160" r="26719" b="33621"/>
          <a:stretch/>
        </p:blipFill>
        <p:spPr>
          <a:xfrm>
            <a:off x="8684137" y="457656"/>
            <a:ext cx="2320413" cy="1139267"/>
          </a:xfrm>
          <a:prstGeom prst="rect">
            <a:avLst/>
          </a:prstGeom>
        </p:spPr>
      </p:pic>
      <p:graphicFrame>
        <p:nvGraphicFramePr>
          <p:cNvPr id="11" name="Content Placeholder 5">
            <a:extLst>
              <a:ext uri="{FF2B5EF4-FFF2-40B4-BE49-F238E27FC236}">
                <a16:creationId xmlns:a16="http://schemas.microsoft.com/office/drawing/2014/main" id="{171EB719-C0A1-1AA0-ED1A-0EAFB1DD1DBC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65212939"/>
              </p:ext>
            </p:extLst>
          </p:nvPr>
        </p:nvGraphicFramePr>
        <p:xfrm>
          <a:off x="1009650" y="1847849"/>
          <a:ext cx="9994900" cy="4254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52454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5">
            <a:extLst>
              <a:ext uri="{FF2B5EF4-FFF2-40B4-BE49-F238E27FC236}">
                <a16:creationId xmlns:a16="http://schemas.microsoft.com/office/drawing/2014/main" id="{E02239D2-A05D-4A1C-9F06-FBA7FC730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AEF231E-D9D9-E01C-A59A-EE57687DD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538956"/>
            <a:ext cx="8985250" cy="111839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Información relevante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AD6053-2D4C-58E2-1F7C-A0DFF31917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" y="904240"/>
            <a:ext cx="749300" cy="187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B1C79C-9ECC-FD70-FC1A-3104D365A4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5" t="30160" r="26719" b="33621"/>
          <a:stretch/>
        </p:blipFill>
        <p:spPr>
          <a:xfrm>
            <a:off x="8406784" y="236502"/>
            <a:ext cx="2762866" cy="1335475"/>
          </a:xfrm>
          <a:prstGeom prst="rect">
            <a:avLst/>
          </a:prstGeom>
        </p:spPr>
      </p:pic>
      <p:graphicFrame>
        <p:nvGraphicFramePr>
          <p:cNvPr id="11" name="Content Placeholder 6">
            <a:extLst>
              <a:ext uri="{FF2B5EF4-FFF2-40B4-BE49-F238E27FC236}">
                <a16:creationId xmlns:a16="http://schemas.microsoft.com/office/drawing/2014/main" id="{2B9B950D-4B1E-782C-182F-3FC3F080ECB6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9874603"/>
              </p:ext>
            </p:extLst>
          </p:nvPr>
        </p:nvGraphicFramePr>
        <p:xfrm>
          <a:off x="1009650" y="1847849"/>
          <a:ext cx="9994900" cy="4254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993056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4DC59C8-B7C0-00DC-E651-09EE497A4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err="1"/>
              <a:t>Únete</a:t>
            </a:r>
            <a:r>
              <a:rPr lang="en-US" sz="3600" dirty="0"/>
              <a:t> a mi </a:t>
            </a:r>
            <a:r>
              <a:rPr lang="en-US" sz="3600" dirty="0" err="1"/>
              <a:t>grupo</a:t>
            </a:r>
            <a:r>
              <a:rPr lang="en-US" sz="3600" dirty="0"/>
              <a:t> de WhatsApp. https://chat.whatsapp.com/CurUi2NNacKAkAl8amWnLS</a:t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14617-1FD1-3E30-B742-6877EC8737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377872-F78B-AB10-E1D0-A461DD35C7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54" b="25308"/>
          <a:stretch/>
        </p:blipFill>
        <p:spPr bwMode="auto">
          <a:xfrm>
            <a:off x="3693241" y="1368108"/>
            <a:ext cx="4630420" cy="48088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600192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7B828-D54C-C656-49D5-956A44063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106" y="2496811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dirty="0" err="1"/>
              <a:t>Muchas</a:t>
            </a:r>
            <a:r>
              <a:rPr lang="en-US" sz="6000" dirty="0"/>
              <a:t> gracias </a:t>
            </a:r>
            <a:r>
              <a:rPr lang="en-US" sz="6000" dirty="0" err="1"/>
              <a:t>por</a:t>
            </a:r>
            <a:r>
              <a:rPr lang="en-US" sz="6000" dirty="0"/>
              <a:t> </a:t>
            </a:r>
            <a:r>
              <a:rPr lang="en-US" sz="6000" dirty="0" err="1"/>
              <a:t>su</a:t>
            </a:r>
            <a:r>
              <a:rPr lang="en-US" sz="6000" dirty="0"/>
              <a:t> </a:t>
            </a:r>
            <a:r>
              <a:rPr lang="en-US" sz="6000" dirty="0" err="1"/>
              <a:t>atención</a:t>
            </a:r>
            <a:br>
              <a:rPr lang="en-US" sz="6000" dirty="0"/>
            </a:br>
            <a:br>
              <a:rPr lang="en-US" sz="6000" dirty="0"/>
            </a:br>
            <a:r>
              <a:rPr lang="en-US" sz="6000" dirty="0"/>
              <a:t>Espacio para </a:t>
            </a:r>
            <a:r>
              <a:rPr lang="en-US" sz="6000" dirty="0" err="1"/>
              <a:t>consultas</a:t>
            </a:r>
            <a:r>
              <a:rPr lang="en-US" sz="6000" dirty="0"/>
              <a:t>, </a:t>
            </a:r>
            <a:r>
              <a:rPr lang="en-US" sz="6000" dirty="0" err="1"/>
              <a:t>por</a:t>
            </a:r>
            <a:r>
              <a:rPr lang="en-US" sz="6000" dirty="0"/>
              <a:t> favor </a:t>
            </a:r>
            <a:r>
              <a:rPr lang="en-US" sz="6000" dirty="0" err="1"/>
              <a:t>utilice</a:t>
            </a:r>
            <a:r>
              <a:rPr lang="en-US" sz="6000" dirty="0"/>
              <a:t> </a:t>
            </a:r>
            <a:r>
              <a:rPr lang="en-US" sz="6000" dirty="0" err="1"/>
              <a:t>el</a:t>
            </a:r>
            <a:r>
              <a:rPr lang="en-US" sz="6000" dirty="0"/>
              <a:t> chat del </a:t>
            </a:r>
            <a:r>
              <a:rPr lang="en-US" sz="6000" dirty="0" err="1"/>
              <a:t>evento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2DF8D2-CDB5-D006-C83D-19579072A5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12" y="6297611"/>
            <a:ext cx="11506588" cy="29920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8E34B29-160E-ADE1-56A7-5841932679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1620" y="5412940"/>
            <a:ext cx="1615580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672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7B828-D54C-C656-49D5-956A44063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Junior Achievement Costa Rica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2DF8D2-CDB5-D006-C83D-19579072A5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12" y="6297611"/>
            <a:ext cx="11506588" cy="2992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16C4390-C513-A01F-789B-2D0C7B472D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5" t="30160" r="26719" b="33621"/>
          <a:stretch/>
        </p:blipFill>
        <p:spPr>
          <a:xfrm>
            <a:off x="3033776" y="2086883"/>
            <a:ext cx="5839634" cy="286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12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EA469-F237-93C0-E899-38DC3AEA9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307" y="255636"/>
            <a:ext cx="4698920" cy="830754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3600" b="1" kern="1200">
                <a:latin typeface="+mj-lt"/>
                <a:ea typeface="+mj-ea"/>
                <a:cs typeface="+mj-cs"/>
              </a:rPr>
              <a:t>Acceso a la plataforma</a:t>
            </a:r>
            <a:endParaRPr lang="en-US" sz="3600" b="1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DDD9A1-6F0D-8040-8A3D-79B9ED2BB3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12" y="6297611"/>
            <a:ext cx="11506588" cy="299201"/>
          </a:xfrm>
          <a:prstGeom prst="rect">
            <a:avLst/>
          </a:prstGeom>
        </p:spPr>
      </p:pic>
      <p:pic>
        <p:nvPicPr>
          <p:cNvPr id="9" name="Picture 8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E9658C36-3B17-94F2-6416-AFC11CE807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5" t="30160" r="26719" b="33621"/>
          <a:stretch/>
        </p:blipFill>
        <p:spPr>
          <a:xfrm>
            <a:off x="10440395" y="5299323"/>
            <a:ext cx="1614232" cy="792549"/>
          </a:xfrm>
          <a:prstGeom prst="rect">
            <a:avLst/>
          </a:prstGeom>
        </p:spPr>
      </p:pic>
      <p:graphicFrame>
        <p:nvGraphicFramePr>
          <p:cNvPr id="11" name="Text Placeholder 3">
            <a:extLst>
              <a:ext uri="{FF2B5EF4-FFF2-40B4-BE49-F238E27FC236}">
                <a16:creationId xmlns:a16="http://schemas.microsoft.com/office/drawing/2014/main" id="{2A06FDCA-448D-8988-C088-DFFEB65D22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371064"/>
              </p:ext>
            </p:extLst>
          </p:nvPr>
        </p:nvGraphicFramePr>
        <p:xfrm>
          <a:off x="254877" y="967409"/>
          <a:ext cx="5049350" cy="42274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3" name="Grupo 2">
            <a:extLst>
              <a:ext uri="{FF2B5EF4-FFF2-40B4-BE49-F238E27FC236}">
                <a16:creationId xmlns:a16="http://schemas.microsoft.com/office/drawing/2014/main" id="{6BCE78DE-3C2D-E437-32F0-AF57397FFA4A}"/>
              </a:ext>
            </a:extLst>
          </p:cNvPr>
          <p:cNvGrpSpPr/>
          <p:nvPr/>
        </p:nvGrpSpPr>
        <p:grpSpPr>
          <a:xfrm>
            <a:off x="605307" y="5319531"/>
            <a:ext cx="5993684" cy="567002"/>
            <a:chOff x="0" y="0"/>
            <a:chExt cx="1144184" cy="5111525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1F17CE72-D3EE-40C8-FBEE-AB3A04E17C7D}"/>
                </a:ext>
              </a:extLst>
            </p:cNvPr>
            <p:cNvSpPr/>
            <p:nvPr/>
          </p:nvSpPr>
          <p:spPr>
            <a:xfrm>
              <a:off x="0" y="0"/>
              <a:ext cx="1144184" cy="438076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419"/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1B40FF8B-7A0C-0D42-CC67-279C5BD778B7}"/>
                </a:ext>
              </a:extLst>
            </p:cNvPr>
            <p:cNvSpPr txBox="1"/>
            <p:nvPr/>
          </p:nvSpPr>
          <p:spPr>
            <a:xfrm>
              <a:off x="61694" y="730756"/>
              <a:ext cx="996629" cy="43807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050" tIns="19050" rIns="19050" bIns="19050" numCol="1" spcCol="1270" anchor="t" anchorCtr="0">
              <a:noAutofit/>
            </a:bodyPr>
            <a:lstStyle/>
            <a:p>
              <a:pPr lvl="0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dirty="0"/>
                <a:t>https://academia.jacostarica.com/</a:t>
              </a:r>
              <a:endParaRPr lang="en-US" sz="2800" kern="1200" dirty="0"/>
            </a:p>
          </p:txBody>
        </p:sp>
      </p:grpSp>
      <p:pic>
        <p:nvPicPr>
          <p:cNvPr id="16" name="Marcador de contenido 15"/>
          <p:cNvPicPr>
            <a:picLocks noGrp="1" noChangeAspect="1"/>
          </p:cNvPicPr>
          <p:nvPr>
            <p:ph idx="1"/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657" y="967409"/>
            <a:ext cx="6399970" cy="4126175"/>
          </a:xfrm>
        </p:spPr>
      </p:pic>
    </p:spTree>
    <p:extLst>
      <p:ext uri="{BB962C8B-B14F-4D97-AF65-F5344CB8AC3E}">
        <p14:creationId xmlns:p14="http://schemas.microsoft.com/office/powerpoint/2010/main" val="2551479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182880"/>
            <a:ext cx="7128555" cy="627017"/>
          </a:xfrm>
        </p:spPr>
        <p:txBody>
          <a:bodyPr>
            <a:noAutofit/>
          </a:bodyPr>
          <a:lstStyle/>
          <a:p>
            <a:r>
              <a:rPr lang="es-ES" sz="4000" dirty="0"/>
              <a:t>Ingreso de los estudiantes </a:t>
            </a:r>
            <a:endParaRPr lang="en-US" sz="40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" name="Marcador de contenido 13"/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1031966"/>
            <a:ext cx="10515600" cy="5826034"/>
          </a:xfrm>
        </p:spPr>
      </p:pic>
      <p:sp>
        <p:nvSpPr>
          <p:cNvPr id="15" name="Flecha abajo 14"/>
          <p:cNvSpPr/>
          <p:nvPr/>
        </p:nvSpPr>
        <p:spPr>
          <a:xfrm>
            <a:off x="8503919" y="1789612"/>
            <a:ext cx="600892" cy="141078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056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7429001" cy="679269"/>
          </a:xfrm>
        </p:spPr>
        <p:txBody>
          <a:bodyPr/>
          <a:lstStyle/>
          <a:p>
            <a:r>
              <a:rPr lang="es-ES" dirty="0"/>
              <a:t>Ingreso de los estudiantes </a:t>
            </a:r>
            <a:endParaRPr lang="en-US" dirty="0"/>
          </a:p>
        </p:txBody>
      </p:sp>
      <p:pic>
        <p:nvPicPr>
          <p:cNvPr id="10" name="Marcador de contenido 9"/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1463039"/>
            <a:ext cx="10413863" cy="5094513"/>
          </a:xfrm>
        </p:spPr>
      </p:pic>
      <p:sp>
        <p:nvSpPr>
          <p:cNvPr id="15" name="Marcador de texto 1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313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130630"/>
            <a:ext cx="3932237" cy="783770"/>
          </a:xfrm>
        </p:spPr>
        <p:txBody>
          <a:bodyPr>
            <a:normAutofit fontScale="90000"/>
          </a:bodyPr>
          <a:lstStyle/>
          <a:p>
            <a:r>
              <a:rPr lang="es-ES" dirty="0"/>
              <a:t>Ingreso de los tutores para dar puntajes </a:t>
            </a:r>
            <a:endParaRPr lang="en-US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03" y="1070662"/>
            <a:ext cx="5332411" cy="4311235"/>
          </a:xfrm>
        </p:spPr>
      </p:pic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lecha abajo 5"/>
          <p:cNvSpPr/>
          <p:nvPr/>
        </p:nvSpPr>
        <p:spPr>
          <a:xfrm>
            <a:off x="1018904" y="3226279"/>
            <a:ext cx="209005" cy="35269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9" y="1070662"/>
            <a:ext cx="5499464" cy="4311235"/>
          </a:xfrm>
          <a:prstGeom prst="rect">
            <a:avLst/>
          </a:prstGeom>
        </p:spPr>
      </p:pic>
      <p:sp>
        <p:nvSpPr>
          <p:cNvPr id="9" name="Flecha izquierda 8"/>
          <p:cNvSpPr/>
          <p:nvPr/>
        </p:nvSpPr>
        <p:spPr>
          <a:xfrm>
            <a:off x="8921931" y="3714999"/>
            <a:ext cx="470262" cy="248195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245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7D03296-BABA-47AD-A5D5-ED1567270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2C9FE58-655F-31A8-2A4A-58307F7DC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-211684"/>
            <a:ext cx="10515600" cy="73122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2400" b="1" dirty="0"/>
              <a:t>GUIA PARA PLANEAR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F022291-A82B-4D23-A1E0-5F9BD68466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041136" y="1859832"/>
            <a:ext cx="109728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2A25145-4B57-4550-E83A-F882C06456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39" y="5461917"/>
            <a:ext cx="1459557" cy="822961"/>
          </a:xfrm>
          <a:prstGeom prst="rect">
            <a:avLst/>
          </a:prstGeom>
        </p:spPr>
      </p:pic>
      <p:pic>
        <p:nvPicPr>
          <p:cNvPr id="10" name="Marcador de contenido 9" descr="Imagen que contiene Texto&#10;&#10;Descripción generada automáticamente">
            <a:extLst>
              <a:ext uri="{FF2B5EF4-FFF2-40B4-BE49-F238E27FC236}">
                <a16:creationId xmlns:a16="http://schemas.microsoft.com/office/drawing/2014/main" id="{D1B060D3-B5CC-6D07-BEF2-F9AC8577E32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096" y="481217"/>
            <a:ext cx="7553806" cy="594526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D321982-9BD6-EF71-EDCA-0D61BF2002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44" y="6492875"/>
            <a:ext cx="12095512" cy="29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867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8423C05-D19A-28C9-8B06-36FF72EC0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Módulo</a:t>
            </a:r>
            <a:r>
              <a:rPr lang="en-US" dirty="0"/>
              <a:t> </a:t>
            </a:r>
            <a:r>
              <a:rPr lang="en-US" dirty="0" err="1"/>
              <a:t>Cuentas</a:t>
            </a:r>
            <a:r>
              <a:rPr lang="en-US" dirty="0"/>
              <a:t> </a:t>
            </a:r>
            <a:r>
              <a:rPr lang="en-US" dirty="0" err="1"/>
              <a:t>Contigo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25633FA-A045-CCCF-C768-6BF957E6C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628900" cy="4351338"/>
          </a:xfrm>
        </p:spPr>
        <p:txBody>
          <a:bodyPr>
            <a:normAutofit/>
          </a:bodyPr>
          <a:lstStyle/>
          <a:p>
            <a:r>
              <a:rPr lang="en-US" dirty="0" err="1"/>
              <a:t>Registrarse</a:t>
            </a:r>
            <a:r>
              <a:rPr lang="en-US" dirty="0"/>
              <a:t> con </a:t>
            </a:r>
            <a:r>
              <a:rPr lang="en-US" dirty="0" err="1"/>
              <a:t>el</a:t>
            </a:r>
            <a:r>
              <a:rPr lang="en-US" dirty="0"/>
              <a:t> Código: </a:t>
            </a:r>
            <a:r>
              <a:rPr lang="en-US" b="1" dirty="0">
                <a:highlight>
                  <a:srgbClr val="C0C0C0"/>
                </a:highlight>
              </a:rPr>
              <a:t>CR2MEP</a:t>
            </a:r>
          </a:p>
          <a:p>
            <a:r>
              <a:rPr lang="en-US" dirty="0" err="1"/>
              <a:t>Realizar</a:t>
            </a:r>
            <a:r>
              <a:rPr lang="en-US" dirty="0"/>
              <a:t> las 4 </a:t>
            </a:r>
            <a:r>
              <a:rPr lang="en-US" dirty="0" err="1"/>
              <a:t>sesiones</a:t>
            </a:r>
            <a:r>
              <a:rPr lang="en-US" dirty="0"/>
              <a:t>.</a:t>
            </a:r>
          </a:p>
          <a:p>
            <a:r>
              <a:rPr lang="en-US" dirty="0"/>
              <a:t>Hay videos </a:t>
            </a:r>
            <a:r>
              <a:rPr lang="en-US" dirty="0" err="1"/>
              <a:t>tutoriales</a:t>
            </a:r>
            <a:r>
              <a:rPr lang="en-US" dirty="0"/>
              <a:t> para </a:t>
            </a:r>
            <a:r>
              <a:rPr lang="en-US" dirty="0" err="1"/>
              <a:t>cada</a:t>
            </a:r>
            <a:r>
              <a:rPr lang="en-US" dirty="0"/>
              <a:t> </a:t>
            </a:r>
            <a:r>
              <a:rPr lang="en-US" dirty="0" err="1"/>
              <a:t>sesión</a:t>
            </a:r>
            <a:r>
              <a:rPr lang="en-US" dirty="0"/>
              <a:t>.</a:t>
            </a:r>
          </a:p>
          <a:p>
            <a:r>
              <a:rPr lang="en-US" dirty="0" err="1"/>
              <a:t>Descargar</a:t>
            </a:r>
            <a:r>
              <a:rPr lang="en-US" dirty="0"/>
              <a:t> </a:t>
            </a:r>
            <a:r>
              <a:rPr lang="en-US" dirty="0" err="1"/>
              <a:t>certificado</a:t>
            </a:r>
            <a:r>
              <a:rPr lang="en-US" dirty="0"/>
              <a:t>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260DBCA-CC02-BE5E-FDA7-8B41E6043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12" y="6297611"/>
            <a:ext cx="11506588" cy="2992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55EDEF8-BCB9-FB55-0912-D6DB945057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00" t="14398" r="4297" b="17639"/>
          <a:stretch/>
        </p:blipFill>
        <p:spPr>
          <a:xfrm>
            <a:off x="3467100" y="1939166"/>
            <a:ext cx="8248650" cy="33833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A479AE3-1BED-0DA2-40D5-C2D6B5F453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5" t="30160" r="26719" b="33621"/>
          <a:stretch/>
        </p:blipFill>
        <p:spPr>
          <a:xfrm>
            <a:off x="10339643" y="5436060"/>
            <a:ext cx="1614232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095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Modulo Cuentas Contigo</a:t>
            </a:r>
            <a:endParaRPr lang="en-US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097" y="1423851"/>
            <a:ext cx="8671560" cy="5068389"/>
          </a:xfrm>
        </p:spPr>
      </p:pic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942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FE5358302B326439FEFE8222C7F0F1E" ma:contentTypeVersion="16" ma:contentTypeDescription="Crear nuevo documento." ma:contentTypeScope="" ma:versionID="e830a34624c016e03685d499c2b7fb45">
  <xsd:schema xmlns:xsd="http://www.w3.org/2001/XMLSchema" xmlns:xs="http://www.w3.org/2001/XMLSchema" xmlns:p="http://schemas.microsoft.com/office/2006/metadata/properties" xmlns:ns2="bf092b8a-d247-46ad-b0eb-ddc102dee59b" xmlns:ns3="5e7ef9d6-5cfa-4bac-be03-d673effde297" targetNamespace="http://schemas.microsoft.com/office/2006/metadata/properties" ma:root="true" ma:fieldsID="c529cffbb3e78f442c808e07529a5894" ns2:_="" ns3:_="">
    <xsd:import namespace="bf092b8a-d247-46ad-b0eb-ddc102dee59b"/>
    <xsd:import namespace="5e7ef9d6-5cfa-4bac-be03-d673effde2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092b8a-d247-46ad-b0eb-ddc102dee5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e5c6ed57-a4e6-412b-98b5-af82797fc0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7ef9d6-5cfa-4bac-be03-d673effde29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164f9d8-2474-49a4-8716-fc71aa948c86}" ma:internalName="TaxCatchAll" ma:showField="CatchAllData" ma:web="5e7ef9d6-5cfa-4bac-be03-d673effde2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e7ef9d6-5cfa-4bac-be03-d673effde297" xsi:nil="true"/>
    <lcf76f155ced4ddcb4097134ff3c332f xmlns="bf092b8a-d247-46ad-b0eb-ddc102dee59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36EB62B-0E6A-4157-8F69-727FC5E2D5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f092b8a-d247-46ad-b0eb-ddc102dee59b"/>
    <ds:schemaRef ds:uri="5e7ef9d6-5cfa-4bac-be03-d673effde2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3F0842B-61B4-4DA7-8C64-F39B35F26B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02AFE54-275F-4701-8105-9077EE20E9F5}">
  <ds:schemaRefs>
    <ds:schemaRef ds:uri="http://www.w3.org/XML/1998/namespace"/>
    <ds:schemaRef ds:uri="bf092b8a-d247-46ad-b0eb-ddc102dee59b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5e7ef9d6-5cfa-4bac-be03-d673effde29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1014</TotalTime>
  <Words>291</Words>
  <Application>Microsoft Office PowerPoint</Application>
  <PresentationFormat>Widescreen</PresentationFormat>
  <Paragraphs>35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Sesión de Inducción Servicio Comunal Estudiantil Yo Emprendo </vt:lpstr>
      <vt:lpstr>Junior Achievement Costa Rica</vt:lpstr>
      <vt:lpstr>Acceso a la plataforma</vt:lpstr>
      <vt:lpstr>Ingreso de los estudiantes </vt:lpstr>
      <vt:lpstr>Ingreso de los estudiantes </vt:lpstr>
      <vt:lpstr>Ingreso de los tutores para dar puntajes </vt:lpstr>
      <vt:lpstr>GUIA PARA PLANEAR</vt:lpstr>
      <vt:lpstr>Módulo Cuentas Contigo</vt:lpstr>
      <vt:lpstr>Modulo Cuentas Contigo</vt:lpstr>
      <vt:lpstr>Validación de Servicio Comunal</vt:lpstr>
      <vt:lpstr>Información relevante</vt:lpstr>
      <vt:lpstr>Información relevante</vt:lpstr>
      <vt:lpstr>Únete a mi grupo de WhatsApp. https://chat.whatsapp.com/CurUi2NNacKAkAl8amWnLS </vt:lpstr>
      <vt:lpstr>Muchas gracias por su atención  Espacio para consultas, por favor utilice el chat del evento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Capacitación Yo Emprendo</dc:title>
  <dc:creator>Hannia Chinchilla</dc:creator>
  <cp:lastModifiedBy>Hannia Chinchilla</cp:lastModifiedBy>
  <cp:revision>21</cp:revision>
  <dcterms:created xsi:type="dcterms:W3CDTF">2022-05-09T20:45:33Z</dcterms:created>
  <dcterms:modified xsi:type="dcterms:W3CDTF">2023-08-23T18:49:11Z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0x0101009FE5358302B326439FEFE8222C7F0F1E</vt:lpwstr>
  </property>
  <property fmtid="{D5CDD505-2E9C-101B-9397-08002B2CF9AE}" pid="3" name="MediaServiceImageTags">
    <vt:lpwstr/>
  </property>
</Properties>
</file>